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5143500" cx="9144000"/>
  <p:notesSz cx="6858000" cy="9144000"/>
  <p:embeddedFontLst>
    <p:embeddedFont>
      <p:font typeface="Bebas Neue"/>
      <p:regular r:id="rId24"/>
    </p:embeddedFont>
    <p:embeddedFont>
      <p:font typeface="Didact Gothic"/>
      <p:regular r:id="rId25"/>
    </p:embeddedFont>
    <p:embeddedFont>
      <p:font typeface="Russo One"/>
      <p:regular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BebasNeue-regular.fntdata"/><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ussoOne-regular.fntdata"/><Relationship Id="rId25" Type="http://schemas.openxmlformats.org/officeDocument/2006/relationships/font" Target="fonts/DidactGothic-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jpg>
</file>

<file path=ppt/media/image12.png>
</file>

<file path=ppt/media/image13.jpg>
</file>

<file path=ppt/media/image14.jpg>
</file>

<file path=ppt/media/image15.png>
</file>

<file path=ppt/media/image16.jpg>
</file>

<file path=ppt/media/image17.jpg>
</file>

<file path=ppt/media/image18.jpg>
</file>

<file path=ppt/media/image19.jpg>
</file>

<file path=ppt/media/image2.jpg>
</file>

<file path=ppt/media/image20.jpg>
</file>

<file path=ppt/media/image21.png>
</file>

<file path=ppt/media/image22.png>
</file>

<file path=ppt/media/image23.png>
</file>

<file path=ppt/media/image24.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1239ed5def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1239ed5def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2e577fc0eb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2e577fc0e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2e577fc0eb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2e577fc0eb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2e577fc0eb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2e577fc0eb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d362d286f3_1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d362d286f3_1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d362d286f3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d362d286f3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d362d286f3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d362d286f3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ecc7082a3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ecc7082a3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ecc7082a34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ecc7082a34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d362d286f3_1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d362d286f3_1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2e64ebbc70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2e64ebbc70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1239ed5def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1239ed5def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d362d286f3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d362d286f3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1239ed5def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1239ed5def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2e577fc0e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2e577fc0e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d362d286f3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d362d286f3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2e577fc0e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2e577fc0e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2e577fc0eb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2e577fc0eb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2e577fc0e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2e577fc0e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862900"/>
            <a:ext cx="7704000" cy="1645800"/>
          </a:xfrm>
          <a:prstGeom prst="rect">
            <a:avLst/>
          </a:prstGeom>
          <a:effectLst>
            <a:outerShdw rotWithShape="0" algn="bl" dir="1860000" dist="28575">
              <a:schemeClr val="lt2"/>
            </a:outerShdw>
          </a:effectLst>
        </p:spPr>
        <p:txBody>
          <a:bodyPr anchorCtr="0" anchor="ctr" bIns="0" lIns="0" spcFirstLastPara="1" rIns="0" wrap="square" tIns="0">
            <a:noAutofit/>
          </a:bodyPr>
          <a:lstStyle>
            <a:lvl1pPr lvl="0" algn="ctr">
              <a:lnSpc>
                <a:spcPct val="70000"/>
              </a:lnSpc>
              <a:spcBef>
                <a:spcPts val="0"/>
              </a:spcBef>
              <a:spcAft>
                <a:spcPts val="0"/>
              </a:spcAft>
              <a:buClr>
                <a:srgbClr val="191919"/>
              </a:buClr>
              <a:buSzPts val="5200"/>
              <a:buNone/>
              <a:defRPr sz="6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394600" y="2644100"/>
            <a:ext cx="4354800" cy="4140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400000" dist="38100">
              <a:schemeClr val="lt2"/>
            </a:outerShdw>
          </a:effectLst>
        </p:spPr>
        <p:txBody>
          <a:bodyPr anchorCtr="0" anchor="ctr" bIns="0" lIns="0" spcFirstLastPara="1" rIns="0" wrap="square" tIns="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40" name="Shape 40"/>
        <p:cNvGrpSpPr/>
        <p:nvPr/>
      </p:nvGrpSpPr>
      <p:grpSpPr>
        <a:xfrm>
          <a:off x="0" y="0"/>
          <a:ext cx="0" cy="0"/>
          <a:chOff x="0" y="0"/>
          <a:chExt cx="0" cy="0"/>
        </a:xfrm>
      </p:grpSpPr>
      <p:sp>
        <p:nvSpPr>
          <p:cNvPr id="41" name="Google Shape;41;p11"/>
          <p:cNvSpPr txBox="1"/>
          <p:nvPr>
            <p:ph hasCustomPrompt="1" type="title"/>
          </p:nvPr>
        </p:nvSpPr>
        <p:spPr>
          <a:xfrm>
            <a:off x="720000" y="1558475"/>
            <a:ext cx="7704000" cy="1511100"/>
          </a:xfrm>
          <a:prstGeom prst="rect">
            <a:avLst/>
          </a:prstGeom>
          <a:effectLst>
            <a:outerShdw rotWithShape="0" algn="bl" dir="2640000" dist="38100">
              <a:schemeClr val="lt2"/>
            </a:outerShdw>
          </a:effectLst>
        </p:spPr>
        <p:txBody>
          <a:bodyPr anchorCtr="0" anchor="ctr" bIns="0" lIns="0" spcFirstLastPara="1" rIns="0" wrap="square" tIns="0">
            <a:noAutofit/>
          </a:bodyPr>
          <a:lstStyle>
            <a:lvl1pPr lvl="0" algn="ctr">
              <a:spcBef>
                <a:spcPts val="0"/>
              </a:spcBef>
              <a:spcAft>
                <a:spcPts val="0"/>
              </a:spcAft>
              <a:buSzPts val="9600"/>
              <a:buNone/>
              <a:defRPr sz="10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2" name="Google Shape;42;p11"/>
          <p:cNvSpPr txBox="1"/>
          <p:nvPr>
            <p:ph idx="1" type="subTitle"/>
          </p:nvPr>
        </p:nvSpPr>
        <p:spPr>
          <a:xfrm>
            <a:off x="1903600" y="3069625"/>
            <a:ext cx="5336700" cy="4572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28575">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3" name="Shape 4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13"/>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3"/>
          <p:cNvSpPr txBox="1"/>
          <p:nvPr>
            <p:ph idx="1" type="subTitle"/>
          </p:nvPr>
        </p:nvSpPr>
        <p:spPr>
          <a:xfrm>
            <a:off x="1964768" y="2098150"/>
            <a:ext cx="2469000" cy="457200"/>
          </a:xfrm>
          <a:prstGeom prst="rect">
            <a:avLst/>
          </a:prstGeom>
          <a:effectLst>
            <a:outerShdw rotWithShape="0" algn="bl" dir="2580000" dist="19050">
              <a:schemeClr val="lt2"/>
            </a:outerShdw>
          </a:effectLst>
        </p:spPr>
        <p:txBody>
          <a:bodyPr anchorCtr="0" anchor="ctr" bIns="0" lIns="0" spcFirstLastPara="1" rIns="0" wrap="square" tIns="0">
            <a:noAutofit/>
          </a:bodyPr>
          <a:lstStyle>
            <a:lvl1pPr lvl="0" rtl="0">
              <a:lnSpc>
                <a:spcPct val="100000"/>
              </a:lnSpc>
              <a:spcBef>
                <a:spcPts val="0"/>
              </a:spcBef>
              <a:spcAft>
                <a:spcPts val="0"/>
              </a:spcAft>
              <a:buSzPts val="2500"/>
              <a:buFont typeface="Bebas Neue"/>
              <a:buNone/>
              <a:defRPr sz="2500">
                <a:latin typeface="Russo One"/>
                <a:ea typeface="Russo One"/>
                <a:cs typeface="Russo One"/>
                <a:sym typeface="Russo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7" name="Google Shape;47;p13"/>
          <p:cNvSpPr txBox="1"/>
          <p:nvPr>
            <p:ph idx="2" type="subTitle"/>
          </p:nvPr>
        </p:nvSpPr>
        <p:spPr>
          <a:xfrm>
            <a:off x="4710243" y="2098150"/>
            <a:ext cx="2469000" cy="457200"/>
          </a:xfrm>
          <a:prstGeom prst="rect">
            <a:avLst/>
          </a:prstGeom>
          <a:effectLst>
            <a:outerShdw rotWithShape="0" algn="bl" dir="2580000" dist="19050">
              <a:schemeClr val="lt2"/>
            </a:outerShdw>
          </a:effectLst>
        </p:spPr>
        <p:txBody>
          <a:bodyPr anchorCtr="0" anchor="ctr" bIns="0" lIns="0" spcFirstLastPara="1" rIns="0" wrap="square" tIns="0">
            <a:noAutofit/>
          </a:bodyPr>
          <a:lstStyle>
            <a:lvl1pPr lvl="0" rtl="0" algn="r">
              <a:lnSpc>
                <a:spcPct val="100000"/>
              </a:lnSpc>
              <a:spcBef>
                <a:spcPts val="0"/>
              </a:spcBef>
              <a:spcAft>
                <a:spcPts val="0"/>
              </a:spcAft>
              <a:buSzPts val="2500"/>
              <a:buFont typeface="Bebas Neue"/>
              <a:buNone/>
              <a:defRPr sz="2500">
                <a:latin typeface="Russo One"/>
                <a:ea typeface="Russo One"/>
                <a:cs typeface="Russo One"/>
                <a:sym typeface="Russo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8" name="Google Shape;48;p13"/>
          <p:cNvSpPr txBox="1"/>
          <p:nvPr>
            <p:ph idx="3" type="subTitle"/>
          </p:nvPr>
        </p:nvSpPr>
        <p:spPr>
          <a:xfrm>
            <a:off x="1964757" y="2555350"/>
            <a:ext cx="2469000" cy="9144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 name="Google Shape;49;p13"/>
          <p:cNvSpPr txBox="1"/>
          <p:nvPr>
            <p:ph idx="4" type="subTitle"/>
          </p:nvPr>
        </p:nvSpPr>
        <p:spPr>
          <a:xfrm>
            <a:off x="4710232" y="2555350"/>
            <a:ext cx="2469000" cy="914400"/>
          </a:xfrm>
          <a:prstGeom prst="rect">
            <a:avLst/>
          </a:prstGeom>
        </p:spPr>
        <p:txBody>
          <a:bodyPr anchorCtr="0" anchor="t" bIns="0" lIns="0" spcFirstLastPara="1" rIns="0" wrap="square" tIns="0">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 name="Google Shape;50;p13"/>
          <p:cNvSpPr txBox="1"/>
          <p:nvPr>
            <p:ph type="title"/>
          </p:nvPr>
        </p:nvSpPr>
        <p:spPr>
          <a:xfrm>
            <a:off x="720000" y="425514"/>
            <a:ext cx="7704000" cy="457200"/>
          </a:xfrm>
          <a:prstGeom prst="rect">
            <a:avLst/>
          </a:prstGeom>
          <a:effectLst>
            <a:outerShdw rotWithShape="0" algn="bl" dir="258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blipFill>
          <a:blip r:embed="rId2">
            <a:alphaModFix/>
          </a:blip>
          <a:stretch>
            <a:fillRect/>
          </a:stretch>
        </a:blipFill>
      </p:bgPr>
    </p:bg>
    <p:spTree>
      <p:nvGrpSpPr>
        <p:cNvPr id="51" name="Shape 51"/>
        <p:cNvGrpSpPr/>
        <p:nvPr/>
      </p:nvGrpSpPr>
      <p:grpSpPr>
        <a:xfrm>
          <a:off x="0" y="0"/>
          <a:ext cx="0" cy="0"/>
          <a:chOff x="0" y="0"/>
          <a:chExt cx="0" cy="0"/>
        </a:xfrm>
      </p:grpSpPr>
      <p:sp>
        <p:nvSpPr>
          <p:cNvPr id="52" name="Google Shape;52;p14"/>
          <p:cNvSpPr txBox="1"/>
          <p:nvPr>
            <p:ph type="title"/>
          </p:nvPr>
        </p:nvSpPr>
        <p:spPr>
          <a:xfrm>
            <a:off x="2286000" y="2179625"/>
            <a:ext cx="4572000" cy="9144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3" name="Google Shape;53;p14"/>
          <p:cNvSpPr txBox="1"/>
          <p:nvPr>
            <p:ph hasCustomPrompt="1" idx="2" type="title"/>
          </p:nvPr>
        </p:nvSpPr>
        <p:spPr>
          <a:xfrm>
            <a:off x="3657600" y="1337825"/>
            <a:ext cx="1828800" cy="841800"/>
          </a:xfrm>
          <a:prstGeom prst="rect">
            <a:avLst/>
          </a:prstGeom>
        </p:spPr>
        <p:txBody>
          <a:bodyPr anchorCtr="0" anchor="ctr" bIns="0" lIns="0" spcFirstLastPara="1" rIns="0" wrap="square" tIns="0">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4" name="Google Shape;54;p14"/>
          <p:cNvSpPr txBox="1"/>
          <p:nvPr>
            <p:ph idx="1" type="subTitle"/>
          </p:nvPr>
        </p:nvSpPr>
        <p:spPr>
          <a:xfrm>
            <a:off x="2286000" y="3094025"/>
            <a:ext cx="4572000" cy="640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15"/>
          <p:cNvSpPr txBox="1"/>
          <p:nvPr>
            <p:ph type="title"/>
          </p:nvPr>
        </p:nvSpPr>
        <p:spPr>
          <a:xfrm>
            <a:off x="2286000" y="2179625"/>
            <a:ext cx="4572000" cy="9144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7" name="Google Shape;57;p15"/>
          <p:cNvSpPr txBox="1"/>
          <p:nvPr>
            <p:ph hasCustomPrompt="1" idx="2" type="title"/>
          </p:nvPr>
        </p:nvSpPr>
        <p:spPr>
          <a:xfrm>
            <a:off x="3657600" y="1337825"/>
            <a:ext cx="1828800" cy="841800"/>
          </a:xfrm>
          <a:prstGeom prst="rect">
            <a:avLst/>
          </a:prstGeom>
        </p:spPr>
        <p:txBody>
          <a:bodyPr anchorCtr="0" anchor="ctr" bIns="0" lIns="0" spcFirstLastPara="1" rIns="0" wrap="square" tIns="0">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8" name="Google Shape;58;p15"/>
          <p:cNvSpPr txBox="1"/>
          <p:nvPr>
            <p:ph idx="1" type="subTitle"/>
          </p:nvPr>
        </p:nvSpPr>
        <p:spPr>
          <a:xfrm>
            <a:off x="2286000" y="3094025"/>
            <a:ext cx="4572000" cy="640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p16"/>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6"/>
          <p:cNvSpPr txBox="1"/>
          <p:nvPr>
            <p:ph type="title"/>
          </p:nvPr>
        </p:nvSpPr>
        <p:spPr>
          <a:xfrm>
            <a:off x="720000" y="1742775"/>
            <a:ext cx="2011800" cy="527700"/>
          </a:xfrm>
          <a:prstGeom prst="rect">
            <a:avLst/>
          </a:prstGeom>
          <a:effectLst>
            <a:outerShdw rotWithShape="0" algn="bl" dir="2220000" dist="19050">
              <a:schemeClr val="lt2"/>
            </a:outerShdw>
          </a:effectLst>
        </p:spPr>
        <p:txBody>
          <a:bodyPr anchorCtr="0" anchor="ctr" bIns="0" lIns="0" spcFirstLastPara="1" rIns="0" wrap="square" tIns="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2" name="Google Shape;62;p16"/>
          <p:cNvSpPr txBox="1"/>
          <p:nvPr>
            <p:ph hasCustomPrompt="1" idx="2" type="title"/>
          </p:nvPr>
        </p:nvSpPr>
        <p:spPr>
          <a:xfrm>
            <a:off x="720000" y="1149375"/>
            <a:ext cx="1098300" cy="593400"/>
          </a:xfrm>
          <a:prstGeom prst="rect">
            <a:avLst/>
          </a:prstGeom>
          <a:effectLst>
            <a:outerShdw rotWithShape="0" algn="bl" dir="2820000" dist="19050">
              <a:schemeClr val="lt2"/>
            </a:outerShdw>
          </a:effectLst>
        </p:spPr>
        <p:txBody>
          <a:bodyPr anchorCtr="0" anchor="ctr" bIns="0" lIns="0" spcFirstLastPara="1" rIns="0" wrap="square" tIns="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6"/>
          <p:cNvSpPr txBox="1"/>
          <p:nvPr>
            <p:ph idx="1" type="subTitle"/>
          </p:nvPr>
        </p:nvSpPr>
        <p:spPr>
          <a:xfrm>
            <a:off x="720000" y="2270475"/>
            <a:ext cx="20118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4" name="Google Shape;64;p16"/>
          <p:cNvSpPr txBox="1"/>
          <p:nvPr>
            <p:ph idx="3" type="title"/>
          </p:nvPr>
        </p:nvSpPr>
        <p:spPr>
          <a:xfrm>
            <a:off x="3566100" y="1742775"/>
            <a:ext cx="2011800" cy="527700"/>
          </a:xfrm>
          <a:prstGeom prst="rect">
            <a:avLst/>
          </a:prstGeom>
          <a:effectLst>
            <a:outerShdw rotWithShape="0" algn="bl" dir="2220000" dist="19050">
              <a:schemeClr val="lt2"/>
            </a:outerShdw>
          </a:effectLst>
        </p:spPr>
        <p:txBody>
          <a:bodyPr anchorCtr="0" anchor="ctr" bIns="0" lIns="0" spcFirstLastPara="1" rIns="0" wrap="square" tIns="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5" name="Google Shape;65;p16"/>
          <p:cNvSpPr txBox="1"/>
          <p:nvPr>
            <p:ph hasCustomPrompt="1" idx="4" type="title"/>
          </p:nvPr>
        </p:nvSpPr>
        <p:spPr>
          <a:xfrm>
            <a:off x="3566100" y="1149375"/>
            <a:ext cx="1098300" cy="593400"/>
          </a:xfrm>
          <a:prstGeom prst="rect">
            <a:avLst/>
          </a:prstGeom>
          <a:effectLst>
            <a:outerShdw rotWithShape="0" algn="bl" dir="2820000" dist="19050">
              <a:schemeClr val="lt2"/>
            </a:outerShdw>
          </a:effectLst>
        </p:spPr>
        <p:txBody>
          <a:bodyPr anchorCtr="0" anchor="ctr" bIns="0" lIns="0" spcFirstLastPara="1" rIns="0" wrap="square" tIns="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6"/>
          <p:cNvSpPr txBox="1"/>
          <p:nvPr>
            <p:ph idx="5" type="subTitle"/>
          </p:nvPr>
        </p:nvSpPr>
        <p:spPr>
          <a:xfrm>
            <a:off x="3566100" y="2270475"/>
            <a:ext cx="20118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7" name="Google Shape;67;p16"/>
          <p:cNvSpPr txBox="1"/>
          <p:nvPr>
            <p:ph idx="6" type="title"/>
          </p:nvPr>
        </p:nvSpPr>
        <p:spPr>
          <a:xfrm>
            <a:off x="6412200" y="1742775"/>
            <a:ext cx="2011800" cy="527700"/>
          </a:xfrm>
          <a:prstGeom prst="rect">
            <a:avLst/>
          </a:prstGeom>
          <a:effectLst>
            <a:outerShdw rotWithShape="0" algn="bl" dir="2220000" dist="19050">
              <a:schemeClr val="lt2"/>
            </a:outerShdw>
          </a:effectLst>
        </p:spPr>
        <p:txBody>
          <a:bodyPr anchorCtr="0" anchor="ctr" bIns="0" lIns="0" spcFirstLastPara="1" rIns="0" wrap="square" tIns="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8" name="Google Shape;68;p16"/>
          <p:cNvSpPr txBox="1"/>
          <p:nvPr>
            <p:ph hasCustomPrompt="1" idx="7" type="title"/>
          </p:nvPr>
        </p:nvSpPr>
        <p:spPr>
          <a:xfrm>
            <a:off x="6412200" y="1149375"/>
            <a:ext cx="1098300" cy="593400"/>
          </a:xfrm>
          <a:prstGeom prst="rect">
            <a:avLst/>
          </a:prstGeom>
          <a:effectLst>
            <a:outerShdw rotWithShape="0" algn="bl" dir="2820000" dist="19050">
              <a:schemeClr val="lt2"/>
            </a:outerShdw>
          </a:effectLst>
        </p:spPr>
        <p:txBody>
          <a:bodyPr anchorCtr="0" anchor="ctr" bIns="0" lIns="0" spcFirstLastPara="1" rIns="0" wrap="square" tIns="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6"/>
          <p:cNvSpPr txBox="1"/>
          <p:nvPr>
            <p:ph idx="8" type="subTitle"/>
          </p:nvPr>
        </p:nvSpPr>
        <p:spPr>
          <a:xfrm>
            <a:off x="6412200" y="2270475"/>
            <a:ext cx="20118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0" name="Google Shape;70;p16"/>
          <p:cNvSpPr txBox="1"/>
          <p:nvPr>
            <p:ph idx="9" type="title"/>
          </p:nvPr>
        </p:nvSpPr>
        <p:spPr>
          <a:xfrm>
            <a:off x="720000" y="3588700"/>
            <a:ext cx="2011800" cy="527700"/>
          </a:xfrm>
          <a:prstGeom prst="rect">
            <a:avLst/>
          </a:prstGeom>
          <a:effectLst>
            <a:outerShdw rotWithShape="0" algn="bl" dir="2220000" dist="19050">
              <a:schemeClr val="lt2"/>
            </a:outerShdw>
          </a:effectLst>
        </p:spPr>
        <p:txBody>
          <a:bodyPr anchorCtr="0" anchor="ctr" bIns="0" lIns="0" spcFirstLastPara="1" rIns="0" wrap="square" tIns="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1" name="Google Shape;71;p16"/>
          <p:cNvSpPr txBox="1"/>
          <p:nvPr>
            <p:ph hasCustomPrompt="1" idx="13" type="title"/>
          </p:nvPr>
        </p:nvSpPr>
        <p:spPr>
          <a:xfrm>
            <a:off x="720000" y="2995525"/>
            <a:ext cx="1098300" cy="593400"/>
          </a:xfrm>
          <a:prstGeom prst="rect">
            <a:avLst/>
          </a:prstGeom>
          <a:effectLst>
            <a:outerShdw rotWithShape="0" algn="bl" dir="2820000" dist="19050">
              <a:schemeClr val="lt2"/>
            </a:outerShdw>
          </a:effectLst>
        </p:spPr>
        <p:txBody>
          <a:bodyPr anchorCtr="0" anchor="ctr" bIns="0" lIns="0" spcFirstLastPara="1" rIns="0" wrap="square" tIns="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6"/>
          <p:cNvSpPr txBox="1"/>
          <p:nvPr>
            <p:ph idx="14" type="subTitle"/>
          </p:nvPr>
        </p:nvSpPr>
        <p:spPr>
          <a:xfrm>
            <a:off x="720000" y="4116400"/>
            <a:ext cx="20118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3" name="Google Shape;73;p16"/>
          <p:cNvSpPr txBox="1"/>
          <p:nvPr>
            <p:ph idx="15" type="title"/>
          </p:nvPr>
        </p:nvSpPr>
        <p:spPr>
          <a:xfrm>
            <a:off x="3566100" y="3588700"/>
            <a:ext cx="2011800" cy="527700"/>
          </a:xfrm>
          <a:prstGeom prst="rect">
            <a:avLst/>
          </a:prstGeom>
          <a:effectLst>
            <a:outerShdw rotWithShape="0" algn="bl" dir="2220000" dist="19050">
              <a:schemeClr val="lt2"/>
            </a:outerShdw>
          </a:effectLst>
        </p:spPr>
        <p:txBody>
          <a:bodyPr anchorCtr="0" anchor="ctr" bIns="0" lIns="0" spcFirstLastPara="1" rIns="0" wrap="square" tIns="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16"/>
          <p:cNvSpPr txBox="1"/>
          <p:nvPr>
            <p:ph hasCustomPrompt="1" idx="16" type="title"/>
          </p:nvPr>
        </p:nvSpPr>
        <p:spPr>
          <a:xfrm>
            <a:off x="3566100" y="2995525"/>
            <a:ext cx="1098300" cy="593400"/>
          </a:xfrm>
          <a:prstGeom prst="rect">
            <a:avLst/>
          </a:prstGeom>
          <a:effectLst>
            <a:outerShdw rotWithShape="0" algn="bl" dir="2820000" dist="19050">
              <a:schemeClr val="lt2"/>
            </a:outerShdw>
          </a:effectLst>
        </p:spPr>
        <p:txBody>
          <a:bodyPr anchorCtr="0" anchor="ctr" bIns="0" lIns="0" spcFirstLastPara="1" rIns="0" wrap="square" tIns="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6"/>
          <p:cNvSpPr txBox="1"/>
          <p:nvPr>
            <p:ph idx="17" type="subTitle"/>
          </p:nvPr>
        </p:nvSpPr>
        <p:spPr>
          <a:xfrm>
            <a:off x="3566100" y="4116400"/>
            <a:ext cx="20118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6" name="Google Shape;76;p16"/>
          <p:cNvSpPr txBox="1"/>
          <p:nvPr>
            <p:ph idx="18" type="title"/>
          </p:nvPr>
        </p:nvSpPr>
        <p:spPr>
          <a:xfrm>
            <a:off x="6412200" y="3588700"/>
            <a:ext cx="2011800" cy="527700"/>
          </a:xfrm>
          <a:prstGeom prst="rect">
            <a:avLst/>
          </a:prstGeom>
          <a:effectLst>
            <a:outerShdw rotWithShape="0" algn="bl" dir="2220000" dist="19050">
              <a:schemeClr val="lt2"/>
            </a:outerShdw>
          </a:effectLst>
        </p:spPr>
        <p:txBody>
          <a:bodyPr anchorCtr="0" anchor="ctr" bIns="0" lIns="0" spcFirstLastPara="1" rIns="0" wrap="square" tIns="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7" name="Google Shape;77;p16"/>
          <p:cNvSpPr txBox="1"/>
          <p:nvPr>
            <p:ph hasCustomPrompt="1" idx="19" type="title"/>
          </p:nvPr>
        </p:nvSpPr>
        <p:spPr>
          <a:xfrm>
            <a:off x="6412200" y="2995525"/>
            <a:ext cx="1098300" cy="593400"/>
          </a:xfrm>
          <a:prstGeom prst="rect">
            <a:avLst/>
          </a:prstGeom>
          <a:effectLst>
            <a:outerShdw rotWithShape="0" algn="bl" dir="2820000" dist="19050">
              <a:schemeClr val="lt2"/>
            </a:outerShdw>
          </a:effectLst>
        </p:spPr>
        <p:txBody>
          <a:bodyPr anchorCtr="0" anchor="ctr" bIns="0" lIns="0" spcFirstLastPara="1" rIns="0" wrap="square" tIns="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6"/>
          <p:cNvSpPr txBox="1"/>
          <p:nvPr>
            <p:ph idx="20" type="subTitle"/>
          </p:nvPr>
        </p:nvSpPr>
        <p:spPr>
          <a:xfrm>
            <a:off x="6412200" y="4116400"/>
            <a:ext cx="20118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9" name="Google Shape;79;p16"/>
          <p:cNvSpPr txBox="1"/>
          <p:nvPr>
            <p:ph idx="21" type="title"/>
          </p:nvPr>
        </p:nvSpPr>
        <p:spPr>
          <a:xfrm>
            <a:off x="720000" y="421102"/>
            <a:ext cx="7704000" cy="457200"/>
          </a:xfrm>
          <a:prstGeom prst="rect">
            <a:avLst/>
          </a:prstGeom>
          <a:effectLst>
            <a:outerShdw rotWithShape="0" algn="bl" dir="222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80" name="Shape 80"/>
        <p:cNvGrpSpPr/>
        <p:nvPr/>
      </p:nvGrpSpPr>
      <p:grpSpPr>
        <a:xfrm>
          <a:off x="0" y="0"/>
          <a:ext cx="0" cy="0"/>
          <a:chOff x="0" y="0"/>
          <a:chExt cx="0" cy="0"/>
        </a:xfrm>
      </p:grpSpPr>
      <p:sp>
        <p:nvSpPr>
          <p:cNvPr id="81" name="Google Shape;81;p17"/>
          <p:cNvSpPr txBox="1"/>
          <p:nvPr>
            <p:ph type="title"/>
          </p:nvPr>
        </p:nvSpPr>
        <p:spPr>
          <a:xfrm>
            <a:off x="2290025" y="3442650"/>
            <a:ext cx="4563900" cy="531900"/>
          </a:xfrm>
          <a:prstGeom prst="rect">
            <a:avLst/>
          </a:prstGeom>
          <a:effectLst>
            <a:outerShdw rotWithShape="0" algn="bl" dir="3480000" dist="19050">
              <a:schemeClr val="lt2"/>
            </a:outerShdw>
          </a:effectLst>
        </p:spPr>
        <p:txBody>
          <a:bodyPr anchorCtr="0" anchor="ctr" bIns="0" lIns="0" spcFirstLastPara="1" rIns="0" wrap="square" tIns="0">
            <a:noAutofit/>
          </a:bodyPr>
          <a:lstStyle>
            <a:lvl1pPr lvl="0" rtl="0" algn="ctr">
              <a:spcBef>
                <a:spcPts val="0"/>
              </a:spcBef>
              <a:spcAft>
                <a:spcPts val="0"/>
              </a:spcAft>
              <a:buSzPts val="3000"/>
              <a:buNone/>
              <a:defRPr sz="3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2" name="Google Shape;82;p17"/>
          <p:cNvSpPr txBox="1"/>
          <p:nvPr>
            <p:ph idx="1" type="subTitle"/>
          </p:nvPr>
        </p:nvSpPr>
        <p:spPr>
          <a:xfrm>
            <a:off x="1371575" y="1473747"/>
            <a:ext cx="6400800" cy="1740300"/>
          </a:xfrm>
          <a:prstGeom prst="rect">
            <a:avLst/>
          </a:prstGeom>
          <a:solidFill>
            <a:schemeClr val="lt1"/>
          </a:solidFill>
          <a:ln cap="flat" cmpd="sng" w="19050">
            <a:solidFill>
              <a:schemeClr val="lt2"/>
            </a:solidFill>
            <a:prstDash val="solid"/>
            <a:round/>
            <a:headEnd len="sm" w="sm" type="none"/>
            <a:tailEnd len="sm" w="sm" type="none"/>
          </a:ln>
          <a:effectLst>
            <a:outerShdw rotWithShape="0" algn="bl" dir="3000000" dist="47625">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18"/>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8"/>
          <p:cNvSpPr txBox="1"/>
          <p:nvPr>
            <p:ph idx="1" type="subTitle"/>
          </p:nvPr>
        </p:nvSpPr>
        <p:spPr>
          <a:xfrm>
            <a:off x="4572000" y="3084388"/>
            <a:ext cx="3852000" cy="9876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6" name="Google Shape;86;p18"/>
          <p:cNvSpPr txBox="1"/>
          <p:nvPr>
            <p:ph type="title"/>
          </p:nvPr>
        </p:nvSpPr>
        <p:spPr>
          <a:xfrm>
            <a:off x="4572000" y="1071513"/>
            <a:ext cx="3852000" cy="1821000"/>
          </a:xfrm>
          <a:prstGeom prst="rect">
            <a:avLst/>
          </a:prstGeom>
          <a:effectLst>
            <a:outerShdw rotWithShape="0" algn="bl" dir="2160000" dist="19050">
              <a:schemeClr val="lt2"/>
            </a:outerShdw>
          </a:effectLst>
        </p:spPr>
        <p:txBody>
          <a:bodyPr anchorCtr="0" anchor="b" bIns="0" lIns="0" spcFirstLastPara="1" rIns="0" wrap="square" tIns="0">
            <a:noAutofit/>
          </a:bodyPr>
          <a:lstStyle>
            <a:lvl1pPr lvl="0" rtl="0">
              <a:lnSpc>
                <a:spcPct val="80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
    <p:bg>
      <p:bgPr>
        <a:blipFill>
          <a:blip r:embed="rId2">
            <a:alphaModFix/>
          </a:blip>
          <a:stretch>
            <a:fillRect/>
          </a:stretch>
        </a:blipFill>
      </p:bgPr>
    </p:bg>
    <p:spTree>
      <p:nvGrpSpPr>
        <p:cNvPr id="87" name="Shape 87"/>
        <p:cNvGrpSpPr/>
        <p:nvPr/>
      </p:nvGrpSpPr>
      <p:grpSpPr>
        <a:xfrm>
          <a:off x="0" y="0"/>
          <a:ext cx="0" cy="0"/>
          <a:chOff x="0" y="0"/>
          <a:chExt cx="0" cy="0"/>
        </a:xfrm>
      </p:grpSpPr>
      <p:sp>
        <p:nvSpPr>
          <p:cNvPr id="88" name="Google Shape;88;p19"/>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9"/>
          <p:cNvSpPr txBox="1"/>
          <p:nvPr>
            <p:ph idx="1" type="subTitle"/>
          </p:nvPr>
        </p:nvSpPr>
        <p:spPr>
          <a:xfrm>
            <a:off x="3234600" y="3689100"/>
            <a:ext cx="3852000" cy="914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 name="Google Shape;90;p19"/>
          <p:cNvSpPr txBox="1"/>
          <p:nvPr>
            <p:ph type="title"/>
          </p:nvPr>
        </p:nvSpPr>
        <p:spPr>
          <a:xfrm>
            <a:off x="720000" y="3689100"/>
            <a:ext cx="2286000" cy="914400"/>
          </a:xfrm>
          <a:prstGeom prst="rect">
            <a:avLst/>
          </a:prstGeom>
          <a:effectLst>
            <a:outerShdw rotWithShape="0" algn="bl" dir="2640000" dist="19050">
              <a:schemeClr val="lt2"/>
            </a:outerShdw>
          </a:effectLst>
        </p:spPr>
        <p:txBody>
          <a:bodyPr anchorCtr="0" anchor="t" bIns="0" lIns="0" spcFirstLastPara="1" rIns="0" wrap="square" tIns="0">
            <a:noAutofit/>
          </a:bodyPr>
          <a:lstStyle>
            <a:lvl1pPr lvl="0" rtl="0">
              <a:lnSpc>
                <a:spcPct val="80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_1">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20"/>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0"/>
          <p:cNvSpPr txBox="1"/>
          <p:nvPr>
            <p:ph idx="1" type="subTitle"/>
          </p:nvPr>
        </p:nvSpPr>
        <p:spPr>
          <a:xfrm>
            <a:off x="720050" y="4146300"/>
            <a:ext cx="7704000" cy="457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 name="Google Shape;94;p20"/>
          <p:cNvSpPr txBox="1"/>
          <p:nvPr>
            <p:ph type="title"/>
          </p:nvPr>
        </p:nvSpPr>
        <p:spPr>
          <a:xfrm>
            <a:off x="720000" y="425525"/>
            <a:ext cx="7704000" cy="457200"/>
          </a:xfrm>
          <a:prstGeom prst="rect">
            <a:avLst/>
          </a:prstGeom>
          <a:effectLst>
            <a:outerShdw rotWithShape="0" algn="bl" dir="264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720000" y="2373750"/>
            <a:ext cx="7708800" cy="731400"/>
          </a:xfrm>
          <a:prstGeom prst="rect">
            <a:avLst/>
          </a:prstGeom>
          <a:noFill/>
          <a:ln>
            <a:noFill/>
          </a:ln>
          <a:effectLst>
            <a:outerShdw rotWithShape="0" algn="bl" dir="2940000" dist="38100">
              <a:schemeClr val="lt2"/>
            </a:outerShdw>
          </a:effectLst>
        </p:spPr>
        <p:txBody>
          <a:bodyPr anchorCtr="0" anchor="b" bIns="0" lIns="0" spcFirstLastPara="1" rIns="0" wrap="square" tIns="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3428950" y="901850"/>
            <a:ext cx="2286000" cy="1463100"/>
          </a:xfrm>
          <a:prstGeom prst="rect">
            <a:avLst/>
          </a:prstGeom>
          <a:effectLst>
            <a:outerShdw rotWithShape="0" algn="bl" dir="3120000" dist="47625">
              <a:schemeClr val="lt2"/>
            </a:outerShdw>
          </a:effectLst>
        </p:spPr>
        <p:txBody>
          <a:bodyPr anchorCtr="0" anchor="ctr" bIns="0" lIns="0" spcFirstLastPara="1" rIns="0" wrap="square" tIns="0">
            <a:noAutofit/>
          </a:bodyPr>
          <a:lstStyle>
            <a:lvl1pPr lvl="0" rtl="0" algn="ctr">
              <a:spcBef>
                <a:spcPts val="0"/>
              </a:spcBef>
              <a:spcAft>
                <a:spcPts val="0"/>
              </a:spcAft>
              <a:buSzPts val="6000"/>
              <a:buNone/>
              <a:defRPr sz="1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 name="Google Shape;14;p3"/>
          <p:cNvSpPr txBox="1"/>
          <p:nvPr>
            <p:ph idx="1" type="subTitle"/>
          </p:nvPr>
        </p:nvSpPr>
        <p:spPr>
          <a:xfrm>
            <a:off x="2514600" y="3196650"/>
            <a:ext cx="4114800" cy="457200"/>
          </a:xfrm>
          <a:prstGeom prst="rect">
            <a:avLst/>
          </a:prstGeom>
          <a:solidFill>
            <a:schemeClr val="lt1"/>
          </a:solidFill>
          <a:ln cap="flat" cmpd="sng" w="19050">
            <a:solidFill>
              <a:schemeClr val="lt2"/>
            </a:solidFill>
            <a:prstDash val="solid"/>
            <a:round/>
            <a:headEnd len="sm" w="sm" type="none"/>
            <a:tailEnd len="sm" w="sm" type="none"/>
          </a:ln>
          <a:effectLst>
            <a:outerShdw rotWithShape="0" algn="bl" dir="3000000" dist="47625">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bg>
      <p:bgPr>
        <a:blipFill>
          <a:blip r:embed="rId2">
            <a:alphaModFix/>
          </a:blip>
          <a:stretch>
            <a:fillRect/>
          </a:stretch>
        </a:blipFill>
      </p:bgPr>
    </p:bg>
    <p:spTree>
      <p:nvGrpSpPr>
        <p:cNvPr id="95" name="Shape 95"/>
        <p:cNvGrpSpPr/>
        <p:nvPr/>
      </p:nvGrpSpPr>
      <p:grpSpPr>
        <a:xfrm>
          <a:off x="0" y="0"/>
          <a:ext cx="0" cy="0"/>
          <a:chOff x="0" y="0"/>
          <a:chExt cx="0" cy="0"/>
        </a:xfrm>
      </p:grpSpPr>
      <p:sp>
        <p:nvSpPr>
          <p:cNvPr id="96" name="Google Shape;96;p21"/>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1"/>
          <p:cNvSpPr txBox="1"/>
          <p:nvPr>
            <p:ph idx="1" type="subTitle"/>
          </p:nvPr>
        </p:nvSpPr>
        <p:spPr>
          <a:xfrm>
            <a:off x="2143050" y="4146300"/>
            <a:ext cx="4857900" cy="457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 name="Google Shape;98;p21"/>
          <p:cNvSpPr txBox="1"/>
          <p:nvPr>
            <p:ph type="title"/>
          </p:nvPr>
        </p:nvSpPr>
        <p:spPr>
          <a:xfrm>
            <a:off x="720000" y="425514"/>
            <a:ext cx="7704000" cy="457200"/>
          </a:xfrm>
          <a:prstGeom prst="rect">
            <a:avLst/>
          </a:prstGeom>
          <a:effectLst>
            <a:outerShdw rotWithShape="0" algn="bl" dir="264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bg>
      <p:bgPr>
        <a:blipFill>
          <a:blip r:embed="rId2">
            <a:alphaModFix/>
          </a:blip>
          <a:stretch>
            <a:fillRect/>
          </a:stretch>
        </a:blipFill>
      </p:bgPr>
    </p:bg>
    <p:spTree>
      <p:nvGrpSpPr>
        <p:cNvPr id="99" name="Shape 99"/>
        <p:cNvGrpSpPr/>
        <p:nvPr/>
      </p:nvGrpSpPr>
      <p:grpSpPr>
        <a:xfrm>
          <a:off x="0" y="0"/>
          <a:ext cx="0" cy="0"/>
          <a:chOff x="0" y="0"/>
          <a:chExt cx="0" cy="0"/>
        </a:xfrm>
      </p:grpSpPr>
      <p:sp>
        <p:nvSpPr>
          <p:cNvPr id="100" name="Google Shape;100;p22"/>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2"/>
          <p:cNvSpPr txBox="1"/>
          <p:nvPr>
            <p:ph idx="1" type="subTitle"/>
          </p:nvPr>
        </p:nvSpPr>
        <p:spPr>
          <a:xfrm>
            <a:off x="720000" y="2381250"/>
            <a:ext cx="2366100" cy="9144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2" name="Google Shape;102;p22"/>
          <p:cNvSpPr txBox="1"/>
          <p:nvPr>
            <p:ph type="title"/>
          </p:nvPr>
        </p:nvSpPr>
        <p:spPr>
          <a:xfrm>
            <a:off x="720000" y="1390650"/>
            <a:ext cx="2589000" cy="914400"/>
          </a:xfrm>
          <a:prstGeom prst="rect">
            <a:avLst/>
          </a:prstGeom>
          <a:effectLst>
            <a:outerShdw rotWithShape="0" algn="bl" dir="2580000" dist="19050">
              <a:schemeClr val="lt2"/>
            </a:outerShdw>
          </a:effectLst>
        </p:spPr>
        <p:txBody>
          <a:bodyPr anchorCtr="0" anchor="t" bIns="0" lIns="0" spcFirstLastPara="1" rIns="0" wrap="square" tIns="0">
            <a:noAutofit/>
          </a:bodyPr>
          <a:lstStyle>
            <a:lvl1pPr lvl="0" rtl="0">
              <a:lnSpc>
                <a:spcPct val="80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bg>
      <p:bgPr>
        <a:blipFill>
          <a:blip r:embed="rId2">
            <a:alphaModFix/>
          </a:blip>
          <a:stretch>
            <a:fillRect/>
          </a:stretch>
        </a:blipFill>
      </p:bgPr>
    </p:bg>
    <p:spTree>
      <p:nvGrpSpPr>
        <p:cNvPr id="103" name="Shape 103"/>
        <p:cNvGrpSpPr/>
        <p:nvPr/>
      </p:nvGrpSpPr>
      <p:grpSpPr>
        <a:xfrm>
          <a:off x="0" y="0"/>
          <a:ext cx="0" cy="0"/>
          <a:chOff x="0" y="0"/>
          <a:chExt cx="0" cy="0"/>
        </a:xfrm>
      </p:grpSpPr>
      <p:sp>
        <p:nvSpPr>
          <p:cNvPr id="104" name="Google Shape;104;p23"/>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3"/>
          <p:cNvSpPr txBox="1"/>
          <p:nvPr>
            <p:ph idx="1" type="subTitle"/>
          </p:nvPr>
        </p:nvSpPr>
        <p:spPr>
          <a:xfrm>
            <a:off x="4572000" y="2548788"/>
            <a:ext cx="3200400" cy="7314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23"/>
          <p:cNvSpPr txBox="1"/>
          <p:nvPr>
            <p:ph type="title"/>
          </p:nvPr>
        </p:nvSpPr>
        <p:spPr>
          <a:xfrm>
            <a:off x="4572000" y="1863313"/>
            <a:ext cx="3852000" cy="548700"/>
          </a:xfrm>
          <a:prstGeom prst="rect">
            <a:avLst/>
          </a:prstGeom>
          <a:effectLst>
            <a:outerShdw rotWithShape="0" algn="bl" dir="264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blipFill>
          <a:blip r:embed="rId2">
            <a:alphaModFix/>
          </a:blip>
          <a:stretch>
            <a:fillRect/>
          </a:stretch>
        </a:blipFill>
      </p:bgPr>
    </p:bg>
    <p:spTree>
      <p:nvGrpSpPr>
        <p:cNvPr id="107" name="Shape 107"/>
        <p:cNvGrpSpPr/>
        <p:nvPr/>
      </p:nvGrpSpPr>
      <p:grpSpPr>
        <a:xfrm>
          <a:off x="0" y="0"/>
          <a:ext cx="0" cy="0"/>
          <a:chOff x="0" y="0"/>
          <a:chExt cx="0" cy="0"/>
        </a:xfrm>
      </p:grpSpPr>
      <p:sp>
        <p:nvSpPr>
          <p:cNvPr id="108" name="Google Shape;108;p24"/>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4"/>
          <p:cNvSpPr txBox="1"/>
          <p:nvPr>
            <p:ph type="title"/>
          </p:nvPr>
        </p:nvSpPr>
        <p:spPr>
          <a:xfrm>
            <a:off x="720000" y="2571738"/>
            <a:ext cx="23364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0" name="Google Shape;110;p24"/>
          <p:cNvSpPr txBox="1"/>
          <p:nvPr>
            <p:ph idx="1" type="subTitle"/>
          </p:nvPr>
        </p:nvSpPr>
        <p:spPr>
          <a:xfrm>
            <a:off x="720000" y="3028938"/>
            <a:ext cx="2336400" cy="640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 name="Google Shape;111;p24"/>
          <p:cNvSpPr txBox="1"/>
          <p:nvPr>
            <p:ph idx="2" type="title"/>
          </p:nvPr>
        </p:nvSpPr>
        <p:spPr>
          <a:xfrm>
            <a:off x="3403800" y="2571738"/>
            <a:ext cx="23364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2" name="Google Shape;112;p24"/>
          <p:cNvSpPr txBox="1"/>
          <p:nvPr>
            <p:ph idx="3" type="subTitle"/>
          </p:nvPr>
        </p:nvSpPr>
        <p:spPr>
          <a:xfrm>
            <a:off x="3403800" y="3028938"/>
            <a:ext cx="2336400" cy="640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 name="Google Shape;113;p24"/>
          <p:cNvSpPr txBox="1"/>
          <p:nvPr>
            <p:ph idx="4" type="title"/>
          </p:nvPr>
        </p:nvSpPr>
        <p:spPr>
          <a:xfrm>
            <a:off x="6087600" y="2571738"/>
            <a:ext cx="23364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4" name="Google Shape;114;p24"/>
          <p:cNvSpPr txBox="1"/>
          <p:nvPr>
            <p:ph idx="5" type="subTitle"/>
          </p:nvPr>
        </p:nvSpPr>
        <p:spPr>
          <a:xfrm>
            <a:off x="6087600" y="3028938"/>
            <a:ext cx="2336400" cy="640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 name="Google Shape;115;p24"/>
          <p:cNvSpPr txBox="1"/>
          <p:nvPr>
            <p:ph idx="6" type="title"/>
          </p:nvPr>
        </p:nvSpPr>
        <p:spPr>
          <a:xfrm>
            <a:off x="720000" y="425514"/>
            <a:ext cx="7704000" cy="457200"/>
          </a:xfrm>
          <a:prstGeom prst="rect">
            <a:avLst/>
          </a:prstGeom>
          <a:effectLst>
            <a:outerShdw rotWithShape="0" algn="bl" dir="264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bg>
      <p:bgPr>
        <a:blipFill>
          <a:blip r:embed="rId2">
            <a:alphaModFix/>
          </a:blip>
          <a:stretch>
            <a:fillRect/>
          </a:stretch>
        </a:blipFill>
      </p:bgPr>
    </p:bg>
    <p:spTree>
      <p:nvGrpSpPr>
        <p:cNvPr id="116" name="Shape 116"/>
        <p:cNvGrpSpPr/>
        <p:nvPr/>
      </p:nvGrpSpPr>
      <p:grpSpPr>
        <a:xfrm>
          <a:off x="0" y="0"/>
          <a:ext cx="0" cy="0"/>
          <a:chOff x="0" y="0"/>
          <a:chExt cx="0" cy="0"/>
        </a:xfrm>
      </p:grpSpPr>
      <p:sp>
        <p:nvSpPr>
          <p:cNvPr id="117" name="Google Shape;117;p25"/>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5"/>
          <p:cNvSpPr txBox="1"/>
          <p:nvPr>
            <p:ph type="title"/>
          </p:nvPr>
        </p:nvSpPr>
        <p:spPr>
          <a:xfrm>
            <a:off x="720000" y="3534128"/>
            <a:ext cx="2336400" cy="457200"/>
          </a:xfrm>
          <a:prstGeom prst="rect">
            <a:avLst/>
          </a:prstGeom>
          <a:effectLst>
            <a:outerShdw rotWithShape="0" algn="bl" dir="258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9" name="Google Shape;119;p25"/>
          <p:cNvSpPr txBox="1"/>
          <p:nvPr>
            <p:ph idx="1" type="subTitle"/>
          </p:nvPr>
        </p:nvSpPr>
        <p:spPr>
          <a:xfrm>
            <a:off x="720000" y="4019538"/>
            <a:ext cx="2336400" cy="5487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0" name="Google Shape;120;p25"/>
          <p:cNvSpPr txBox="1"/>
          <p:nvPr>
            <p:ph idx="2" type="title"/>
          </p:nvPr>
        </p:nvSpPr>
        <p:spPr>
          <a:xfrm>
            <a:off x="3403800" y="3534128"/>
            <a:ext cx="2336400" cy="457200"/>
          </a:xfrm>
          <a:prstGeom prst="rect">
            <a:avLst/>
          </a:prstGeom>
          <a:effectLst>
            <a:outerShdw rotWithShape="0" algn="bl" dir="258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1" name="Google Shape;121;p25"/>
          <p:cNvSpPr txBox="1"/>
          <p:nvPr>
            <p:ph idx="3" type="subTitle"/>
          </p:nvPr>
        </p:nvSpPr>
        <p:spPr>
          <a:xfrm>
            <a:off x="3403800" y="4019538"/>
            <a:ext cx="2336400" cy="5487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25"/>
          <p:cNvSpPr txBox="1"/>
          <p:nvPr>
            <p:ph idx="4" type="title"/>
          </p:nvPr>
        </p:nvSpPr>
        <p:spPr>
          <a:xfrm>
            <a:off x="6087600" y="3534128"/>
            <a:ext cx="2336400" cy="457200"/>
          </a:xfrm>
          <a:prstGeom prst="rect">
            <a:avLst/>
          </a:prstGeom>
          <a:effectLst>
            <a:outerShdw rotWithShape="0" algn="bl" dir="258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3" name="Google Shape;123;p25"/>
          <p:cNvSpPr txBox="1"/>
          <p:nvPr>
            <p:ph idx="5" type="subTitle"/>
          </p:nvPr>
        </p:nvSpPr>
        <p:spPr>
          <a:xfrm>
            <a:off x="6087600" y="4019538"/>
            <a:ext cx="2336400" cy="5487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25"/>
          <p:cNvSpPr txBox="1"/>
          <p:nvPr>
            <p:ph idx="6" type="title"/>
          </p:nvPr>
        </p:nvSpPr>
        <p:spPr>
          <a:xfrm>
            <a:off x="720000" y="425514"/>
            <a:ext cx="7704000" cy="457200"/>
          </a:xfrm>
          <a:prstGeom prst="rect">
            <a:avLst/>
          </a:prstGeom>
          <a:effectLst>
            <a:outerShdw rotWithShape="0" algn="bl" dir="258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blipFill>
          <a:blip r:embed="rId2">
            <a:alphaModFix/>
          </a:blip>
          <a:stretch>
            <a:fillRect/>
          </a:stretch>
        </a:blipFill>
      </p:bgPr>
    </p:bg>
    <p:spTree>
      <p:nvGrpSpPr>
        <p:cNvPr id="125" name="Shape 125"/>
        <p:cNvGrpSpPr/>
        <p:nvPr/>
      </p:nvGrpSpPr>
      <p:grpSpPr>
        <a:xfrm>
          <a:off x="0" y="0"/>
          <a:ext cx="0" cy="0"/>
          <a:chOff x="0" y="0"/>
          <a:chExt cx="0" cy="0"/>
        </a:xfrm>
      </p:grpSpPr>
      <p:sp>
        <p:nvSpPr>
          <p:cNvPr id="126" name="Google Shape;126;p26"/>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6"/>
          <p:cNvSpPr txBox="1"/>
          <p:nvPr>
            <p:ph type="title"/>
          </p:nvPr>
        </p:nvSpPr>
        <p:spPr>
          <a:xfrm>
            <a:off x="720009" y="2571750"/>
            <a:ext cx="1645800" cy="457200"/>
          </a:xfrm>
          <a:prstGeom prst="rect">
            <a:avLst/>
          </a:prstGeom>
          <a:effectLst>
            <a:outerShdw rotWithShape="0" algn="bl" dir="246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8" name="Google Shape;128;p26"/>
          <p:cNvSpPr txBox="1"/>
          <p:nvPr>
            <p:ph idx="1" type="subTitle"/>
          </p:nvPr>
        </p:nvSpPr>
        <p:spPr>
          <a:xfrm>
            <a:off x="720009" y="3028950"/>
            <a:ext cx="1645800" cy="484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 name="Google Shape;129;p26"/>
          <p:cNvSpPr txBox="1"/>
          <p:nvPr>
            <p:ph idx="2" type="title"/>
          </p:nvPr>
        </p:nvSpPr>
        <p:spPr>
          <a:xfrm>
            <a:off x="4758811" y="2571750"/>
            <a:ext cx="1645800" cy="457200"/>
          </a:xfrm>
          <a:prstGeom prst="rect">
            <a:avLst/>
          </a:prstGeom>
          <a:effectLst>
            <a:outerShdw rotWithShape="0" algn="bl" dir="246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0" name="Google Shape;130;p26"/>
          <p:cNvSpPr txBox="1"/>
          <p:nvPr>
            <p:ph idx="3" type="subTitle"/>
          </p:nvPr>
        </p:nvSpPr>
        <p:spPr>
          <a:xfrm>
            <a:off x="4758806" y="3028950"/>
            <a:ext cx="1645800" cy="484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26"/>
          <p:cNvSpPr txBox="1"/>
          <p:nvPr>
            <p:ph idx="4" type="title"/>
          </p:nvPr>
        </p:nvSpPr>
        <p:spPr>
          <a:xfrm>
            <a:off x="2739410" y="2571750"/>
            <a:ext cx="1645800" cy="457200"/>
          </a:xfrm>
          <a:prstGeom prst="rect">
            <a:avLst/>
          </a:prstGeom>
          <a:effectLst>
            <a:outerShdw rotWithShape="0" algn="bl" dir="246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2" name="Google Shape;132;p26"/>
          <p:cNvSpPr txBox="1"/>
          <p:nvPr>
            <p:ph idx="5" type="subTitle"/>
          </p:nvPr>
        </p:nvSpPr>
        <p:spPr>
          <a:xfrm>
            <a:off x="2739408" y="3028950"/>
            <a:ext cx="1645800" cy="484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3" name="Google Shape;133;p26"/>
          <p:cNvSpPr txBox="1"/>
          <p:nvPr>
            <p:ph idx="6" type="title"/>
          </p:nvPr>
        </p:nvSpPr>
        <p:spPr>
          <a:xfrm>
            <a:off x="6778212" y="2571750"/>
            <a:ext cx="1645800" cy="457200"/>
          </a:xfrm>
          <a:prstGeom prst="rect">
            <a:avLst/>
          </a:prstGeom>
          <a:effectLst>
            <a:outerShdw rotWithShape="0" algn="bl" dir="246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4" name="Google Shape;134;p26"/>
          <p:cNvSpPr txBox="1"/>
          <p:nvPr>
            <p:ph idx="7" type="subTitle"/>
          </p:nvPr>
        </p:nvSpPr>
        <p:spPr>
          <a:xfrm>
            <a:off x="6778205" y="3028950"/>
            <a:ext cx="1645800" cy="484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5" name="Google Shape;135;p26"/>
          <p:cNvSpPr txBox="1"/>
          <p:nvPr>
            <p:ph idx="8" type="title"/>
          </p:nvPr>
        </p:nvSpPr>
        <p:spPr>
          <a:xfrm>
            <a:off x="720000" y="425514"/>
            <a:ext cx="7704000" cy="457200"/>
          </a:xfrm>
          <a:prstGeom prst="rect">
            <a:avLst/>
          </a:prstGeom>
          <a:effectLst>
            <a:outerShdw rotWithShape="0" algn="bl" dir="246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BLANK_1_1_1_1_2">
    <p:bg>
      <p:bgPr>
        <a:blipFill>
          <a:blip r:embed="rId2">
            <a:alphaModFix/>
          </a:blip>
          <a:stretch>
            <a:fillRect/>
          </a:stretch>
        </a:blipFill>
      </p:bgPr>
    </p:bg>
    <p:spTree>
      <p:nvGrpSpPr>
        <p:cNvPr id="136" name="Shape 136"/>
        <p:cNvGrpSpPr/>
        <p:nvPr/>
      </p:nvGrpSpPr>
      <p:grpSpPr>
        <a:xfrm>
          <a:off x="0" y="0"/>
          <a:ext cx="0" cy="0"/>
          <a:chOff x="0" y="0"/>
          <a:chExt cx="0" cy="0"/>
        </a:xfrm>
      </p:grpSpPr>
      <p:sp>
        <p:nvSpPr>
          <p:cNvPr id="137" name="Google Shape;137;p27"/>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7"/>
          <p:cNvSpPr txBox="1"/>
          <p:nvPr>
            <p:ph type="title"/>
          </p:nvPr>
        </p:nvSpPr>
        <p:spPr>
          <a:xfrm>
            <a:off x="1481999" y="1657350"/>
            <a:ext cx="1645800" cy="457200"/>
          </a:xfrm>
          <a:prstGeom prst="rect">
            <a:avLst/>
          </a:prstGeom>
          <a:effectLst>
            <a:outerShdw rotWithShape="0" algn="bl" dir="2760000" dist="19050">
              <a:schemeClr val="lt2"/>
            </a:outerShdw>
          </a:effectLst>
        </p:spPr>
        <p:txBody>
          <a:bodyPr anchorCtr="0" anchor="ctr" bIns="0" lIns="0" spcFirstLastPara="1" rIns="0" wrap="square" tIns="0">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9" name="Google Shape;139;p27"/>
          <p:cNvSpPr txBox="1"/>
          <p:nvPr>
            <p:ph idx="1" type="subTitle"/>
          </p:nvPr>
        </p:nvSpPr>
        <p:spPr>
          <a:xfrm>
            <a:off x="1481999" y="2114550"/>
            <a:ext cx="1645800" cy="484800"/>
          </a:xfrm>
          <a:prstGeom prst="rect">
            <a:avLst/>
          </a:prstGeom>
        </p:spPr>
        <p:txBody>
          <a:bodyPr anchorCtr="0" anchor="t" bIns="0" lIns="0" spcFirstLastPara="1" rIns="0" wrap="square" tIns="0">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 name="Google Shape;140;p27"/>
          <p:cNvSpPr txBox="1"/>
          <p:nvPr>
            <p:ph idx="2" type="title"/>
          </p:nvPr>
        </p:nvSpPr>
        <p:spPr>
          <a:xfrm>
            <a:off x="6016201" y="3128100"/>
            <a:ext cx="1645800" cy="457200"/>
          </a:xfrm>
          <a:prstGeom prst="rect">
            <a:avLst/>
          </a:prstGeom>
          <a:effectLst>
            <a:outerShdw rotWithShape="0" algn="bl" dir="2760000" dist="19050">
              <a:schemeClr val="lt2"/>
            </a:outerShdw>
          </a:effectLst>
        </p:spPr>
        <p:txBody>
          <a:bodyPr anchorCtr="0" anchor="ctr" bIns="0" lIns="0" spcFirstLastPara="1" rIns="0" wrap="square" tIns="0">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1" name="Google Shape;141;p27"/>
          <p:cNvSpPr txBox="1"/>
          <p:nvPr>
            <p:ph idx="3" type="subTitle"/>
          </p:nvPr>
        </p:nvSpPr>
        <p:spPr>
          <a:xfrm>
            <a:off x="6016196" y="3585300"/>
            <a:ext cx="1645800" cy="4848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2" name="Google Shape;142;p27"/>
          <p:cNvSpPr txBox="1"/>
          <p:nvPr>
            <p:ph idx="4" type="title"/>
          </p:nvPr>
        </p:nvSpPr>
        <p:spPr>
          <a:xfrm>
            <a:off x="1482000" y="3128100"/>
            <a:ext cx="1645800" cy="457200"/>
          </a:xfrm>
          <a:prstGeom prst="rect">
            <a:avLst/>
          </a:prstGeom>
          <a:effectLst>
            <a:outerShdw rotWithShape="0" algn="bl" dir="2760000" dist="19050">
              <a:schemeClr val="lt2"/>
            </a:outerShdw>
          </a:effectLst>
        </p:spPr>
        <p:txBody>
          <a:bodyPr anchorCtr="0" anchor="ctr" bIns="0" lIns="0" spcFirstLastPara="1" rIns="0" wrap="square" tIns="0">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3" name="Google Shape;143;p27"/>
          <p:cNvSpPr txBox="1"/>
          <p:nvPr>
            <p:ph idx="5" type="subTitle"/>
          </p:nvPr>
        </p:nvSpPr>
        <p:spPr>
          <a:xfrm>
            <a:off x="1481998" y="3585300"/>
            <a:ext cx="1645800" cy="484800"/>
          </a:xfrm>
          <a:prstGeom prst="rect">
            <a:avLst/>
          </a:prstGeom>
        </p:spPr>
        <p:txBody>
          <a:bodyPr anchorCtr="0" anchor="t" bIns="0" lIns="0" spcFirstLastPara="1" rIns="0" wrap="square" tIns="0">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4" name="Google Shape;144;p27"/>
          <p:cNvSpPr txBox="1"/>
          <p:nvPr>
            <p:ph idx="6" type="title"/>
          </p:nvPr>
        </p:nvSpPr>
        <p:spPr>
          <a:xfrm>
            <a:off x="6016202" y="1657350"/>
            <a:ext cx="1645800" cy="457200"/>
          </a:xfrm>
          <a:prstGeom prst="rect">
            <a:avLst/>
          </a:prstGeom>
          <a:effectLst>
            <a:outerShdw rotWithShape="0" algn="bl" dir="2760000" dist="19050">
              <a:schemeClr val="lt2"/>
            </a:outerShdw>
          </a:effectLst>
        </p:spPr>
        <p:txBody>
          <a:bodyPr anchorCtr="0" anchor="ctr" bIns="0" lIns="0" spcFirstLastPara="1" rIns="0" wrap="square" tIns="0">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5" name="Google Shape;145;p27"/>
          <p:cNvSpPr txBox="1"/>
          <p:nvPr>
            <p:ph idx="7" type="subTitle"/>
          </p:nvPr>
        </p:nvSpPr>
        <p:spPr>
          <a:xfrm>
            <a:off x="6016195" y="2114550"/>
            <a:ext cx="1645800" cy="4848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6" name="Google Shape;146;p27"/>
          <p:cNvSpPr txBox="1"/>
          <p:nvPr>
            <p:ph idx="8" type="title"/>
          </p:nvPr>
        </p:nvSpPr>
        <p:spPr>
          <a:xfrm>
            <a:off x="720000" y="425514"/>
            <a:ext cx="7704000" cy="457200"/>
          </a:xfrm>
          <a:prstGeom prst="rect">
            <a:avLst/>
          </a:prstGeom>
          <a:effectLst>
            <a:outerShdw rotWithShape="0" algn="bl" dir="276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blipFill>
          <a:blip r:embed="rId2">
            <a:alphaModFix/>
          </a:blip>
          <a:stretch>
            <a:fillRect/>
          </a:stretch>
        </a:blipFill>
      </p:bgPr>
    </p:bg>
    <p:spTree>
      <p:nvGrpSpPr>
        <p:cNvPr id="147" name="Shape 147"/>
        <p:cNvGrpSpPr/>
        <p:nvPr/>
      </p:nvGrpSpPr>
      <p:grpSpPr>
        <a:xfrm>
          <a:off x="0" y="0"/>
          <a:ext cx="0" cy="0"/>
          <a:chOff x="0" y="0"/>
          <a:chExt cx="0" cy="0"/>
        </a:xfrm>
      </p:grpSpPr>
      <p:sp>
        <p:nvSpPr>
          <p:cNvPr id="148" name="Google Shape;148;p28"/>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8"/>
          <p:cNvSpPr txBox="1"/>
          <p:nvPr>
            <p:ph type="title"/>
          </p:nvPr>
        </p:nvSpPr>
        <p:spPr>
          <a:xfrm>
            <a:off x="2417402" y="1320300"/>
            <a:ext cx="1645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0" name="Google Shape;150;p28"/>
          <p:cNvSpPr txBox="1"/>
          <p:nvPr>
            <p:ph idx="1" type="subTitle"/>
          </p:nvPr>
        </p:nvSpPr>
        <p:spPr>
          <a:xfrm>
            <a:off x="2417402" y="1777500"/>
            <a:ext cx="16458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1" name="Google Shape;151;p28"/>
          <p:cNvSpPr txBox="1"/>
          <p:nvPr>
            <p:ph idx="2" type="title"/>
          </p:nvPr>
        </p:nvSpPr>
        <p:spPr>
          <a:xfrm>
            <a:off x="2417402" y="2414700"/>
            <a:ext cx="1645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2" name="Google Shape;152;p28"/>
          <p:cNvSpPr txBox="1"/>
          <p:nvPr>
            <p:ph idx="3" type="subTitle"/>
          </p:nvPr>
        </p:nvSpPr>
        <p:spPr>
          <a:xfrm>
            <a:off x="2417402" y="2871900"/>
            <a:ext cx="16458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3" name="Google Shape;153;p28"/>
          <p:cNvSpPr txBox="1"/>
          <p:nvPr>
            <p:ph idx="4" type="title"/>
          </p:nvPr>
        </p:nvSpPr>
        <p:spPr>
          <a:xfrm>
            <a:off x="5080802" y="1320300"/>
            <a:ext cx="1645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4" name="Google Shape;154;p28"/>
          <p:cNvSpPr txBox="1"/>
          <p:nvPr>
            <p:ph idx="5" type="subTitle"/>
          </p:nvPr>
        </p:nvSpPr>
        <p:spPr>
          <a:xfrm>
            <a:off x="5080802" y="1777500"/>
            <a:ext cx="1645800" cy="4848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28"/>
          <p:cNvSpPr txBox="1"/>
          <p:nvPr>
            <p:ph idx="6" type="title"/>
          </p:nvPr>
        </p:nvSpPr>
        <p:spPr>
          <a:xfrm>
            <a:off x="5080802" y="2414700"/>
            <a:ext cx="1645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6" name="Google Shape;156;p28"/>
          <p:cNvSpPr txBox="1"/>
          <p:nvPr>
            <p:ph idx="7" type="subTitle"/>
          </p:nvPr>
        </p:nvSpPr>
        <p:spPr>
          <a:xfrm>
            <a:off x="5080802" y="2871900"/>
            <a:ext cx="1645800" cy="4848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 name="Google Shape;157;p28"/>
          <p:cNvSpPr txBox="1"/>
          <p:nvPr>
            <p:ph idx="8" type="title"/>
          </p:nvPr>
        </p:nvSpPr>
        <p:spPr>
          <a:xfrm>
            <a:off x="2417398" y="3509100"/>
            <a:ext cx="1645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8" name="Google Shape;158;p28"/>
          <p:cNvSpPr txBox="1"/>
          <p:nvPr>
            <p:ph idx="9" type="subTitle"/>
          </p:nvPr>
        </p:nvSpPr>
        <p:spPr>
          <a:xfrm>
            <a:off x="2417398" y="3966300"/>
            <a:ext cx="16458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 name="Google Shape;159;p28"/>
          <p:cNvSpPr txBox="1"/>
          <p:nvPr>
            <p:ph idx="13" type="title"/>
          </p:nvPr>
        </p:nvSpPr>
        <p:spPr>
          <a:xfrm>
            <a:off x="5080798" y="3509100"/>
            <a:ext cx="1645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0" name="Google Shape;160;p28"/>
          <p:cNvSpPr txBox="1"/>
          <p:nvPr>
            <p:ph idx="14" type="subTitle"/>
          </p:nvPr>
        </p:nvSpPr>
        <p:spPr>
          <a:xfrm>
            <a:off x="5080798" y="3966300"/>
            <a:ext cx="1645800" cy="4848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 name="Google Shape;161;p28"/>
          <p:cNvSpPr txBox="1"/>
          <p:nvPr>
            <p:ph idx="15" type="title"/>
          </p:nvPr>
        </p:nvSpPr>
        <p:spPr>
          <a:xfrm>
            <a:off x="720000" y="425514"/>
            <a:ext cx="7704000" cy="457200"/>
          </a:xfrm>
          <a:prstGeom prst="rect">
            <a:avLst/>
          </a:prstGeom>
          <a:effectLst>
            <a:outerShdw rotWithShape="0" algn="bl" dir="264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BLANK_1_1_1_1_1_2">
    <p:bg>
      <p:bgPr>
        <a:blipFill>
          <a:blip r:embed="rId2">
            <a:alphaModFix/>
          </a:blip>
          <a:stretch>
            <a:fillRect/>
          </a:stretch>
        </a:blipFill>
      </p:bgPr>
    </p:bg>
    <p:spTree>
      <p:nvGrpSpPr>
        <p:cNvPr id="162" name="Shape 162"/>
        <p:cNvGrpSpPr/>
        <p:nvPr/>
      </p:nvGrpSpPr>
      <p:grpSpPr>
        <a:xfrm>
          <a:off x="0" y="0"/>
          <a:ext cx="0" cy="0"/>
          <a:chOff x="0" y="0"/>
          <a:chExt cx="0" cy="0"/>
        </a:xfrm>
      </p:grpSpPr>
      <p:sp>
        <p:nvSpPr>
          <p:cNvPr id="163" name="Google Shape;163;p29"/>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9"/>
          <p:cNvSpPr txBox="1"/>
          <p:nvPr>
            <p:ph type="title"/>
          </p:nvPr>
        </p:nvSpPr>
        <p:spPr>
          <a:xfrm>
            <a:off x="720000" y="1905750"/>
            <a:ext cx="1828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5" name="Google Shape;165;p29"/>
          <p:cNvSpPr txBox="1"/>
          <p:nvPr>
            <p:ph idx="1" type="subTitle"/>
          </p:nvPr>
        </p:nvSpPr>
        <p:spPr>
          <a:xfrm>
            <a:off x="720000" y="2362950"/>
            <a:ext cx="1828800" cy="484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29"/>
          <p:cNvSpPr txBox="1"/>
          <p:nvPr>
            <p:ph idx="2" type="title"/>
          </p:nvPr>
        </p:nvSpPr>
        <p:spPr>
          <a:xfrm>
            <a:off x="3657600" y="1905750"/>
            <a:ext cx="1828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7" name="Google Shape;167;p29"/>
          <p:cNvSpPr txBox="1"/>
          <p:nvPr>
            <p:ph idx="3" type="subTitle"/>
          </p:nvPr>
        </p:nvSpPr>
        <p:spPr>
          <a:xfrm>
            <a:off x="3657598" y="2362950"/>
            <a:ext cx="1828800" cy="484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8" name="Google Shape;168;p29"/>
          <p:cNvSpPr txBox="1"/>
          <p:nvPr>
            <p:ph idx="4" type="title"/>
          </p:nvPr>
        </p:nvSpPr>
        <p:spPr>
          <a:xfrm>
            <a:off x="720000" y="3661500"/>
            <a:ext cx="1828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9" name="Google Shape;169;p29"/>
          <p:cNvSpPr txBox="1"/>
          <p:nvPr>
            <p:ph idx="5" type="subTitle"/>
          </p:nvPr>
        </p:nvSpPr>
        <p:spPr>
          <a:xfrm>
            <a:off x="720000" y="4118700"/>
            <a:ext cx="1828800" cy="484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0" name="Google Shape;170;p29"/>
          <p:cNvSpPr txBox="1"/>
          <p:nvPr>
            <p:ph idx="6" type="title"/>
          </p:nvPr>
        </p:nvSpPr>
        <p:spPr>
          <a:xfrm>
            <a:off x="3657600" y="3661500"/>
            <a:ext cx="1828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1" name="Google Shape;171;p29"/>
          <p:cNvSpPr txBox="1"/>
          <p:nvPr>
            <p:ph idx="7" type="subTitle"/>
          </p:nvPr>
        </p:nvSpPr>
        <p:spPr>
          <a:xfrm>
            <a:off x="3657600" y="4118700"/>
            <a:ext cx="1828800" cy="484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 name="Google Shape;172;p29"/>
          <p:cNvSpPr txBox="1"/>
          <p:nvPr>
            <p:ph idx="8" type="title"/>
          </p:nvPr>
        </p:nvSpPr>
        <p:spPr>
          <a:xfrm>
            <a:off x="6595195" y="1905750"/>
            <a:ext cx="1828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3" name="Google Shape;173;p29"/>
          <p:cNvSpPr txBox="1"/>
          <p:nvPr>
            <p:ph idx="9" type="subTitle"/>
          </p:nvPr>
        </p:nvSpPr>
        <p:spPr>
          <a:xfrm>
            <a:off x="6595195" y="2362950"/>
            <a:ext cx="1828800" cy="484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29"/>
          <p:cNvSpPr txBox="1"/>
          <p:nvPr>
            <p:ph idx="13" type="title"/>
          </p:nvPr>
        </p:nvSpPr>
        <p:spPr>
          <a:xfrm>
            <a:off x="6595195" y="3661500"/>
            <a:ext cx="1828800" cy="457200"/>
          </a:xfrm>
          <a:prstGeom prst="rect">
            <a:avLst/>
          </a:prstGeom>
          <a:effectLst>
            <a:outerShdw rotWithShape="0" algn="bl" dir="2640000" dist="19050">
              <a:schemeClr val="lt2"/>
            </a:outerShdw>
          </a:effectLst>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5" name="Google Shape;175;p29"/>
          <p:cNvSpPr txBox="1"/>
          <p:nvPr>
            <p:ph idx="14" type="subTitle"/>
          </p:nvPr>
        </p:nvSpPr>
        <p:spPr>
          <a:xfrm>
            <a:off x="6595195" y="4118700"/>
            <a:ext cx="1828800" cy="484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9"/>
          <p:cNvSpPr txBox="1"/>
          <p:nvPr>
            <p:ph idx="15" type="title"/>
          </p:nvPr>
        </p:nvSpPr>
        <p:spPr>
          <a:xfrm>
            <a:off x="720000" y="425514"/>
            <a:ext cx="7704000" cy="457200"/>
          </a:xfrm>
          <a:prstGeom prst="rect">
            <a:avLst/>
          </a:prstGeom>
          <a:effectLst>
            <a:outerShdw rotWithShape="0" algn="bl" dir="264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blipFill>
          <a:blip r:embed="rId2">
            <a:alphaModFix/>
          </a:blip>
          <a:stretch>
            <a:fillRect/>
          </a:stretch>
        </a:blipFill>
      </p:bgPr>
    </p:bg>
    <p:spTree>
      <p:nvGrpSpPr>
        <p:cNvPr id="177" name="Shape 177"/>
        <p:cNvGrpSpPr/>
        <p:nvPr/>
      </p:nvGrpSpPr>
      <p:grpSpPr>
        <a:xfrm>
          <a:off x="0" y="0"/>
          <a:ext cx="0" cy="0"/>
          <a:chOff x="0" y="0"/>
          <a:chExt cx="0" cy="0"/>
        </a:xfrm>
      </p:grpSpPr>
      <p:sp>
        <p:nvSpPr>
          <p:cNvPr id="178" name="Google Shape;178;p30"/>
          <p:cNvSpPr txBox="1"/>
          <p:nvPr>
            <p:ph hasCustomPrompt="1" type="title"/>
          </p:nvPr>
        </p:nvSpPr>
        <p:spPr>
          <a:xfrm>
            <a:off x="1912875" y="540000"/>
            <a:ext cx="5318400" cy="828300"/>
          </a:xfrm>
          <a:prstGeom prst="rect">
            <a:avLst/>
          </a:prstGeom>
          <a:effectLst>
            <a:outerShdw rotWithShape="0" algn="bl" dir="2460000" dist="38100">
              <a:schemeClr val="lt2"/>
            </a:outerShdw>
          </a:effectLst>
        </p:spPr>
        <p:txBody>
          <a:bodyPr anchorCtr="0" anchor="ctr" bIns="0" lIns="0" spcFirstLastPara="1" rIns="0" wrap="square" tIns="0">
            <a:noAutofit/>
          </a:bodyPr>
          <a:lstStyle>
            <a:lvl1pPr lvl="0" rtl="0" algn="ctr">
              <a:spcBef>
                <a:spcPts val="0"/>
              </a:spcBef>
              <a:spcAft>
                <a:spcPts val="0"/>
              </a:spcAft>
              <a:buSzPts val="6200"/>
              <a:buNone/>
              <a:defRPr sz="60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79" name="Google Shape;179;p30"/>
          <p:cNvSpPr txBox="1"/>
          <p:nvPr>
            <p:ph idx="1" type="subTitle"/>
          </p:nvPr>
        </p:nvSpPr>
        <p:spPr>
          <a:xfrm>
            <a:off x="2442025" y="1368300"/>
            <a:ext cx="4260000" cy="3657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460000" dist="38100">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80" name="Google Shape;180;p30"/>
          <p:cNvSpPr txBox="1"/>
          <p:nvPr>
            <p:ph hasCustomPrompt="1" idx="2" type="title"/>
          </p:nvPr>
        </p:nvSpPr>
        <p:spPr>
          <a:xfrm>
            <a:off x="1912875" y="2020492"/>
            <a:ext cx="5318400" cy="828300"/>
          </a:xfrm>
          <a:prstGeom prst="rect">
            <a:avLst/>
          </a:prstGeom>
          <a:effectLst>
            <a:outerShdw rotWithShape="0" algn="bl" dir="2460000" dist="38100">
              <a:schemeClr val="lt2"/>
            </a:outerShdw>
          </a:effectLst>
        </p:spPr>
        <p:txBody>
          <a:bodyPr anchorCtr="0" anchor="ctr" bIns="0" lIns="0" spcFirstLastPara="1" rIns="0" wrap="square" tIns="0">
            <a:noAutofit/>
          </a:bodyPr>
          <a:lstStyle>
            <a:lvl1pPr lvl="0" rtl="0" algn="ctr">
              <a:spcBef>
                <a:spcPts val="0"/>
              </a:spcBef>
              <a:spcAft>
                <a:spcPts val="0"/>
              </a:spcAft>
              <a:buSzPts val="6200"/>
              <a:buNone/>
              <a:defRPr sz="60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81" name="Google Shape;181;p30"/>
          <p:cNvSpPr txBox="1"/>
          <p:nvPr>
            <p:ph idx="3" type="subTitle"/>
          </p:nvPr>
        </p:nvSpPr>
        <p:spPr>
          <a:xfrm>
            <a:off x="2442025" y="2848794"/>
            <a:ext cx="4260000" cy="3657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460000" dist="38100">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82" name="Google Shape;182;p30"/>
          <p:cNvSpPr txBox="1"/>
          <p:nvPr>
            <p:ph hasCustomPrompt="1" idx="4" type="title"/>
          </p:nvPr>
        </p:nvSpPr>
        <p:spPr>
          <a:xfrm>
            <a:off x="1912875" y="3500997"/>
            <a:ext cx="5318400" cy="828300"/>
          </a:xfrm>
          <a:prstGeom prst="rect">
            <a:avLst/>
          </a:prstGeom>
          <a:effectLst>
            <a:outerShdw rotWithShape="0" algn="bl" dir="2460000" dist="38100">
              <a:schemeClr val="lt2"/>
            </a:outerShdw>
          </a:effectLst>
        </p:spPr>
        <p:txBody>
          <a:bodyPr anchorCtr="0" anchor="ctr" bIns="0" lIns="0" spcFirstLastPara="1" rIns="0" wrap="square" tIns="0">
            <a:noAutofit/>
          </a:bodyPr>
          <a:lstStyle>
            <a:lvl1pPr lvl="0" rtl="0" algn="ctr">
              <a:spcBef>
                <a:spcPts val="0"/>
              </a:spcBef>
              <a:spcAft>
                <a:spcPts val="0"/>
              </a:spcAft>
              <a:buSzPts val="6200"/>
              <a:buNone/>
              <a:defRPr sz="60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83" name="Google Shape;183;p30"/>
          <p:cNvSpPr txBox="1"/>
          <p:nvPr>
            <p:ph idx="5" type="subTitle"/>
          </p:nvPr>
        </p:nvSpPr>
        <p:spPr>
          <a:xfrm>
            <a:off x="2442025" y="4329300"/>
            <a:ext cx="4260000" cy="3657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460000" dist="38100">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4"/>
          <p:cNvSpPr txBox="1"/>
          <p:nvPr>
            <p:ph type="title"/>
          </p:nvPr>
        </p:nvSpPr>
        <p:spPr>
          <a:xfrm>
            <a:off x="720000" y="425514"/>
            <a:ext cx="7704000" cy="457200"/>
          </a:xfrm>
          <a:prstGeom prst="rect">
            <a:avLst/>
          </a:prstGeom>
          <a:effectLst>
            <a:outerShdw rotWithShape="0" algn="bl" dir="186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 name="Google Shape;18;p4"/>
          <p:cNvSpPr txBox="1"/>
          <p:nvPr>
            <p:ph idx="1" type="body"/>
          </p:nvPr>
        </p:nvSpPr>
        <p:spPr>
          <a:xfrm>
            <a:off x="720000" y="1152475"/>
            <a:ext cx="7704000" cy="3416400"/>
          </a:xfrm>
          <a:prstGeom prst="rect">
            <a:avLst/>
          </a:prstGeom>
        </p:spPr>
        <p:txBody>
          <a:bodyPr anchorCtr="0" anchor="t" bIns="0" lIns="0" spcFirstLastPara="1" rIns="0" wrap="square" tIns="0">
            <a:noAutofit/>
          </a:bodyPr>
          <a:lstStyle>
            <a:lvl1pPr indent="-304800" lvl="0" marL="457200" rtl="0">
              <a:spcBef>
                <a:spcPts val="0"/>
              </a:spcBef>
              <a:spcAft>
                <a:spcPts val="0"/>
              </a:spcAft>
              <a:buClr>
                <a:schemeClr val="lt2"/>
              </a:buClr>
              <a:buSzPts val="1200"/>
              <a:buAutoNum type="arabicPeriod"/>
              <a:defRPr sz="1250"/>
            </a:lvl1pPr>
            <a:lvl2pPr indent="-304800" lvl="1" marL="914400" rtl="0">
              <a:lnSpc>
                <a:spcPct val="115000"/>
              </a:lnSpc>
              <a:spcBef>
                <a:spcPts val="0"/>
              </a:spcBef>
              <a:spcAft>
                <a:spcPts val="0"/>
              </a:spcAft>
              <a:buClr>
                <a:srgbClr val="434343"/>
              </a:buClr>
              <a:buSzPts val="1200"/>
              <a:buFont typeface="Roboto Condensed Light"/>
              <a:buAutoNum type="alphaLcPeriod"/>
              <a:defRPr/>
            </a:lvl2pPr>
            <a:lvl3pPr indent="-304800" lvl="2" marL="1371600" rtl="0">
              <a:lnSpc>
                <a:spcPct val="115000"/>
              </a:lnSpc>
              <a:spcBef>
                <a:spcPts val="0"/>
              </a:spcBef>
              <a:spcAft>
                <a:spcPts val="0"/>
              </a:spcAft>
              <a:buClr>
                <a:srgbClr val="434343"/>
              </a:buClr>
              <a:buSzPts val="1200"/>
              <a:buFont typeface="Roboto Condensed Light"/>
              <a:buAutoNum type="romanLcPeriod"/>
              <a:defRPr/>
            </a:lvl3pPr>
            <a:lvl4pPr indent="-304800" lvl="3" marL="1828800" rtl="0">
              <a:lnSpc>
                <a:spcPct val="115000"/>
              </a:lnSpc>
              <a:spcBef>
                <a:spcPts val="0"/>
              </a:spcBef>
              <a:spcAft>
                <a:spcPts val="0"/>
              </a:spcAft>
              <a:buClr>
                <a:srgbClr val="434343"/>
              </a:buClr>
              <a:buSzPts val="1200"/>
              <a:buFont typeface="Roboto Condensed Light"/>
              <a:buAutoNum type="arabicPeriod"/>
              <a:defRPr/>
            </a:lvl4pPr>
            <a:lvl5pPr indent="-304800" lvl="4" marL="2286000" rtl="0">
              <a:lnSpc>
                <a:spcPct val="115000"/>
              </a:lnSpc>
              <a:spcBef>
                <a:spcPts val="0"/>
              </a:spcBef>
              <a:spcAft>
                <a:spcPts val="0"/>
              </a:spcAft>
              <a:buClr>
                <a:srgbClr val="434343"/>
              </a:buClr>
              <a:buSzPts val="1200"/>
              <a:buFont typeface="Roboto Condensed Light"/>
              <a:buAutoNum type="alphaLcPeriod"/>
              <a:defRPr/>
            </a:lvl5pPr>
            <a:lvl6pPr indent="-304800" lvl="5" marL="2743200" rtl="0">
              <a:lnSpc>
                <a:spcPct val="115000"/>
              </a:lnSpc>
              <a:spcBef>
                <a:spcPts val="0"/>
              </a:spcBef>
              <a:spcAft>
                <a:spcPts val="0"/>
              </a:spcAft>
              <a:buClr>
                <a:srgbClr val="434343"/>
              </a:buClr>
              <a:buSzPts val="1200"/>
              <a:buFont typeface="Roboto Condensed Light"/>
              <a:buAutoNum type="romanLcPeriod"/>
              <a:defRPr/>
            </a:lvl6pPr>
            <a:lvl7pPr indent="-304800" lvl="6" marL="3200400" rtl="0">
              <a:lnSpc>
                <a:spcPct val="115000"/>
              </a:lnSpc>
              <a:spcBef>
                <a:spcPts val="0"/>
              </a:spcBef>
              <a:spcAft>
                <a:spcPts val="0"/>
              </a:spcAft>
              <a:buClr>
                <a:srgbClr val="434343"/>
              </a:buClr>
              <a:buSzPts val="1200"/>
              <a:buFont typeface="Roboto Condensed Light"/>
              <a:buAutoNum type="arabicPeriod"/>
              <a:defRPr/>
            </a:lvl7pPr>
            <a:lvl8pPr indent="-304800" lvl="7" marL="3657600" rtl="0">
              <a:lnSpc>
                <a:spcPct val="115000"/>
              </a:lnSpc>
              <a:spcBef>
                <a:spcPts val="0"/>
              </a:spcBef>
              <a:spcAft>
                <a:spcPts val="0"/>
              </a:spcAft>
              <a:buClr>
                <a:srgbClr val="434343"/>
              </a:buClr>
              <a:buSzPts val="1200"/>
              <a:buFont typeface="Roboto Condensed Light"/>
              <a:buAutoNum type="alphaLcPeriod"/>
              <a:defRPr/>
            </a:lvl8pPr>
            <a:lvl9pPr indent="-304800" lvl="8" marL="4114800" rtl="0">
              <a:lnSpc>
                <a:spcPct val="115000"/>
              </a:lnSpc>
              <a:spcBef>
                <a:spcPts val="0"/>
              </a:spcBef>
              <a:spcAft>
                <a:spcPts val="0"/>
              </a:spcAft>
              <a:buClr>
                <a:srgbClr val="434343"/>
              </a:buClr>
              <a:buSzPts val="1200"/>
              <a:buFont typeface="Roboto Condensed Light"/>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bg>
      <p:bgPr>
        <a:blipFill>
          <a:blip r:embed="rId2">
            <a:alphaModFix/>
          </a:blip>
          <a:stretch>
            <a:fillRect/>
          </a:stretch>
        </a:blipFill>
      </p:bgPr>
    </p:bg>
    <p:spTree>
      <p:nvGrpSpPr>
        <p:cNvPr id="184" name="Shape 184"/>
        <p:cNvGrpSpPr/>
        <p:nvPr/>
      </p:nvGrpSpPr>
      <p:grpSpPr>
        <a:xfrm>
          <a:off x="0" y="0"/>
          <a:ext cx="0" cy="0"/>
          <a:chOff x="0" y="0"/>
          <a:chExt cx="0" cy="0"/>
        </a:xfrm>
      </p:grpSpPr>
      <p:sp>
        <p:nvSpPr>
          <p:cNvPr id="185" name="Google Shape;185;p31"/>
          <p:cNvSpPr txBox="1"/>
          <p:nvPr>
            <p:ph hasCustomPrompt="1" type="title"/>
          </p:nvPr>
        </p:nvSpPr>
        <p:spPr>
          <a:xfrm>
            <a:off x="720000" y="2143401"/>
            <a:ext cx="2286000" cy="828300"/>
          </a:xfrm>
          <a:prstGeom prst="rect">
            <a:avLst/>
          </a:prstGeom>
          <a:effectLst>
            <a:outerShdw rotWithShape="0" algn="bl" dir="2640000" dist="47625">
              <a:schemeClr val="lt2"/>
            </a:outerShdw>
          </a:effectLst>
        </p:spPr>
        <p:txBody>
          <a:bodyPr anchorCtr="0" anchor="ctr" bIns="0" lIns="0" spcFirstLastPara="1" rIns="0" wrap="square" tIns="0">
            <a:noAutofit/>
          </a:bodyPr>
          <a:lstStyle>
            <a:lvl1pPr lvl="0" rtl="0" algn="ctr">
              <a:spcBef>
                <a:spcPts val="0"/>
              </a:spcBef>
              <a:spcAft>
                <a:spcPts val="0"/>
              </a:spcAft>
              <a:buSzPts val="6200"/>
              <a:buNone/>
              <a:defRPr sz="70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86" name="Google Shape;186;p31"/>
          <p:cNvSpPr txBox="1"/>
          <p:nvPr>
            <p:ph idx="1" type="subTitle"/>
          </p:nvPr>
        </p:nvSpPr>
        <p:spPr>
          <a:xfrm>
            <a:off x="720000" y="3124121"/>
            <a:ext cx="2286000" cy="731400"/>
          </a:xfrm>
          <a:prstGeom prst="rect">
            <a:avLst/>
          </a:prstGeom>
          <a:solidFill>
            <a:schemeClr val="lt1"/>
          </a:solidFill>
          <a:effectLst>
            <a:outerShdw rotWithShape="0" algn="bl" dir="2640000" dist="47625">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7" name="Google Shape;187;p31"/>
          <p:cNvSpPr txBox="1"/>
          <p:nvPr>
            <p:ph hasCustomPrompt="1" idx="2" type="title"/>
          </p:nvPr>
        </p:nvSpPr>
        <p:spPr>
          <a:xfrm>
            <a:off x="3429000" y="2143388"/>
            <a:ext cx="2286000" cy="828300"/>
          </a:xfrm>
          <a:prstGeom prst="rect">
            <a:avLst/>
          </a:prstGeom>
          <a:effectLst>
            <a:outerShdw rotWithShape="0" algn="bl" dir="2640000" dist="47625">
              <a:schemeClr val="lt2"/>
            </a:outerShdw>
          </a:effectLst>
        </p:spPr>
        <p:txBody>
          <a:bodyPr anchorCtr="0" anchor="ctr" bIns="0" lIns="0" spcFirstLastPara="1" rIns="0" wrap="square" tIns="0">
            <a:noAutofit/>
          </a:bodyPr>
          <a:lstStyle>
            <a:lvl1pPr lvl="0" rtl="0" algn="ctr">
              <a:spcBef>
                <a:spcPts val="0"/>
              </a:spcBef>
              <a:spcAft>
                <a:spcPts val="0"/>
              </a:spcAft>
              <a:buSzPts val="6200"/>
              <a:buNone/>
              <a:defRPr sz="70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88" name="Google Shape;188;p31"/>
          <p:cNvSpPr txBox="1"/>
          <p:nvPr>
            <p:ph idx="3" type="subTitle"/>
          </p:nvPr>
        </p:nvSpPr>
        <p:spPr>
          <a:xfrm>
            <a:off x="3429000" y="3124088"/>
            <a:ext cx="2286000" cy="731400"/>
          </a:xfrm>
          <a:prstGeom prst="rect">
            <a:avLst/>
          </a:prstGeom>
          <a:solidFill>
            <a:schemeClr val="lt1"/>
          </a:solidFill>
          <a:effectLst>
            <a:outerShdw rotWithShape="0" algn="bl" dir="2640000" dist="47625">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 name="Google Shape;189;p31"/>
          <p:cNvSpPr txBox="1"/>
          <p:nvPr>
            <p:ph hasCustomPrompt="1" idx="4" type="title"/>
          </p:nvPr>
        </p:nvSpPr>
        <p:spPr>
          <a:xfrm>
            <a:off x="6138000" y="2143388"/>
            <a:ext cx="2286000" cy="828300"/>
          </a:xfrm>
          <a:prstGeom prst="rect">
            <a:avLst/>
          </a:prstGeom>
          <a:effectLst>
            <a:outerShdw rotWithShape="0" algn="bl" dir="2640000" dist="47625">
              <a:schemeClr val="lt2"/>
            </a:outerShdw>
          </a:effectLst>
        </p:spPr>
        <p:txBody>
          <a:bodyPr anchorCtr="0" anchor="ctr" bIns="0" lIns="0" spcFirstLastPara="1" rIns="0" wrap="square" tIns="0">
            <a:noAutofit/>
          </a:bodyPr>
          <a:lstStyle>
            <a:lvl1pPr lvl="0" rtl="0" algn="ctr">
              <a:spcBef>
                <a:spcPts val="0"/>
              </a:spcBef>
              <a:spcAft>
                <a:spcPts val="0"/>
              </a:spcAft>
              <a:buSzPts val="6200"/>
              <a:buNone/>
              <a:defRPr sz="70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90" name="Google Shape;190;p31"/>
          <p:cNvSpPr txBox="1"/>
          <p:nvPr>
            <p:ph idx="5" type="subTitle"/>
          </p:nvPr>
        </p:nvSpPr>
        <p:spPr>
          <a:xfrm>
            <a:off x="6138000" y="3124088"/>
            <a:ext cx="2286000" cy="731400"/>
          </a:xfrm>
          <a:prstGeom prst="rect">
            <a:avLst/>
          </a:prstGeom>
          <a:solidFill>
            <a:schemeClr val="lt1"/>
          </a:solidFill>
          <a:effectLst>
            <a:outerShdw rotWithShape="0" algn="bl" dir="2640000" dist="47625">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blipFill>
          <a:blip r:embed="rId2">
            <a:alphaModFix/>
          </a:blip>
          <a:stretch>
            <a:fillRect/>
          </a:stretch>
        </a:blipFill>
      </p:bgPr>
    </p:bg>
    <p:spTree>
      <p:nvGrpSpPr>
        <p:cNvPr id="191" name="Shape 191"/>
        <p:cNvGrpSpPr/>
        <p:nvPr/>
      </p:nvGrpSpPr>
      <p:grpSpPr>
        <a:xfrm>
          <a:off x="0" y="0"/>
          <a:ext cx="0" cy="0"/>
          <a:chOff x="0" y="0"/>
          <a:chExt cx="0" cy="0"/>
        </a:xfrm>
      </p:grpSpPr>
      <p:sp>
        <p:nvSpPr>
          <p:cNvPr id="192" name="Google Shape;192;p32"/>
          <p:cNvSpPr txBox="1"/>
          <p:nvPr>
            <p:ph type="ctrTitle"/>
          </p:nvPr>
        </p:nvSpPr>
        <p:spPr>
          <a:xfrm>
            <a:off x="2429950" y="540000"/>
            <a:ext cx="4284000" cy="997800"/>
          </a:xfrm>
          <a:prstGeom prst="rect">
            <a:avLst/>
          </a:prstGeom>
          <a:effectLst>
            <a:outerShdw rotWithShape="0" algn="bl" dir="2400000" dist="47625">
              <a:schemeClr val="lt2"/>
            </a:outerShdw>
          </a:effectLst>
        </p:spPr>
        <p:txBody>
          <a:bodyPr anchorCtr="0" anchor="ctr" bIns="0" lIns="0" spcFirstLastPara="1" rIns="0" wrap="square" tIns="0">
            <a:noAutofit/>
          </a:bodyPr>
          <a:lstStyle>
            <a:lvl1pPr lvl="0" rtl="0" algn="ctr">
              <a:spcBef>
                <a:spcPts val="0"/>
              </a:spcBef>
              <a:spcAft>
                <a:spcPts val="0"/>
              </a:spcAft>
              <a:buSzPts val="52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93" name="Google Shape;193;p32"/>
          <p:cNvSpPr txBox="1"/>
          <p:nvPr>
            <p:ph idx="1" type="subTitle"/>
          </p:nvPr>
        </p:nvSpPr>
        <p:spPr>
          <a:xfrm>
            <a:off x="3107775" y="1690200"/>
            <a:ext cx="2928300" cy="1280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400000" dist="47625">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94" name="Google Shape;194;p32"/>
          <p:cNvSpPr txBox="1"/>
          <p:nvPr/>
        </p:nvSpPr>
        <p:spPr>
          <a:xfrm>
            <a:off x="2370975" y="3780600"/>
            <a:ext cx="4401900" cy="5487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640000" dist="38100">
              <a:schemeClr val="lt2"/>
            </a:outerShdw>
          </a:effectLst>
        </p:spPr>
        <p:txBody>
          <a:bodyPr anchorCtr="0" anchor="ctr" bIns="45700" lIns="0" spcFirstLastPara="1" rIns="0" wrap="square" tIns="0">
            <a:noAutofit/>
          </a:bodyPr>
          <a:lstStyle/>
          <a:p>
            <a:pPr indent="0" lvl="0" marL="0" rtl="0" algn="ctr">
              <a:lnSpc>
                <a:spcPct val="100000"/>
              </a:lnSpc>
              <a:spcBef>
                <a:spcPts val="300"/>
              </a:spcBef>
              <a:spcAft>
                <a:spcPts val="0"/>
              </a:spcAft>
              <a:buNone/>
            </a:pPr>
            <a:r>
              <a:rPr lang="en" sz="1200">
                <a:solidFill>
                  <a:schemeClr val="dk1"/>
                </a:solidFill>
                <a:latin typeface="Didact Gothic"/>
                <a:ea typeface="Didact Gothic"/>
                <a:cs typeface="Didact Gothic"/>
                <a:sym typeface="Didact Gothic"/>
              </a:rPr>
              <a:t>CREDITS: This presentation template was created by </a:t>
            </a:r>
            <a:r>
              <a:rPr b="1" lang="en" sz="1200">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Slidesgo</a:t>
            </a:r>
            <a:r>
              <a:rPr lang="en" sz="1200">
                <a:solidFill>
                  <a:schemeClr val="dk1"/>
                </a:solidFill>
                <a:latin typeface="Didact Gothic"/>
                <a:ea typeface="Didact Gothic"/>
                <a:cs typeface="Didact Gothic"/>
                <a:sym typeface="Didact Gothic"/>
              </a:rPr>
              <a:t>, and includes icons by </a:t>
            </a:r>
            <a:r>
              <a:rPr b="1" lang="en" sz="1200">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Flaticon</a:t>
            </a:r>
            <a:r>
              <a:rPr lang="en" sz="1200">
                <a:solidFill>
                  <a:schemeClr val="dk1"/>
                </a:solidFill>
                <a:latin typeface="Didact Gothic"/>
                <a:ea typeface="Didact Gothic"/>
                <a:cs typeface="Didact Gothic"/>
                <a:sym typeface="Didact Gothic"/>
              </a:rPr>
              <a:t>, and infographics &amp; images by </a:t>
            </a:r>
            <a:r>
              <a:rPr b="1" lang="en" sz="1200">
                <a:solidFill>
                  <a:schemeClr val="dk1"/>
                </a:solidFill>
                <a:uFill>
                  <a:noFill/>
                </a:uFill>
                <a:latin typeface="Didact Gothic"/>
                <a:ea typeface="Didact Gothic"/>
                <a:cs typeface="Didact Gothic"/>
                <a:sym typeface="Didact Gothic"/>
                <a:hlinkClick r:id="rId5">
                  <a:extLst>
                    <a:ext uri="{A12FA001-AC4F-418D-AE19-62706E023703}">
                      <ahyp:hlinkClr val="tx"/>
                    </a:ext>
                  </a:extLst>
                </a:hlinkClick>
              </a:rPr>
              <a:t>Freepik</a:t>
            </a:r>
            <a:endParaRPr b="1" sz="1200">
              <a:solidFill>
                <a:schemeClr val="dk1"/>
              </a:solidFill>
              <a:latin typeface="Didact Gothic"/>
              <a:ea typeface="Didact Gothic"/>
              <a:cs typeface="Didact Gothic"/>
              <a:sym typeface="Didact Gothic"/>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blipFill>
          <a:blip r:embed="rId2">
            <a:alphaModFix/>
          </a:blip>
          <a:stretch>
            <a:fillRect/>
          </a:stretch>
        </a:blipFill>
      </p:bgPr>
    </p:bg>
    <p:spTree>
      <p:nvGrpSpPr>
        <p:cNvPr id="195" name="Shape 195"/>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blipFill>
          <a:blip r:embed="rId2">
            <a:alphaModFix/>
          </a:blip>
          <a:stretch>
            <a:fillRect/>
          </a:stretch>
        </a:blipFill>
      </p:bgPr>
    </p:bg>
    <p:spTree>
      <p:nvGrpSpPr>
        <p:cNvPr id="196" name="Shape 196"/>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2">
    <p:bg>
      <p:bgPr>
        <a:blipFill>
          <a:blip r:embed="rId2">
            <a:alphaModFix/>
          </a:blip>
          <a:stretch>
            <a:fillRect/>
          </a:stretch>
        </a:blipFill>
      </p:bgPr>
    </p:bg>
    <p:spTree>
      <p:nvGrpSpPr>
        <p:cNvPr id="197" name="Shape 19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Google Shape;20;p5"/>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5"/>
          <p:cNvSpPr txBox="1"/>
          <p:nvPr>
            <p:ph idx="1" type="subTitle"/>
          </p:nvPr>
        </p:nvSpPr>
        <p:spPr>
          <a:xfrm>
            <a:off x="1372974" y="2571750"/>
            <a:ext cx="2743200" cy="457200"/>
          </a:xfrm>
          <a:prstGeom prst="rect">
            <a:avLst/>
          </a:prstGeom>
          <a:effectLst>
            <a:outerShdw rotWithShape="0" algn="bl" dir="2580000" dist="19050">
              <a:schemeClr val="lt2"/>
            </a:outerShdw>
          </a:effectLst>
        </p:spPr>
        <p:txBody>
          <a:bodyPr anchorCtr="0" anchor="ctr" bIns="0" lIns="0" spcFirstLastPara="1" rIns="0" wrap="square" tIns="0">
            <a:noAutofit/>
          </a:bodyPr>
          <a:lstStyle>
            <a:lvl1pPr lvl="0" algn="ctr">
              <a:lnSpc>
                <a:spcPct val="100000"/>
              </a:lnSpc>
              <a:spcBef>
                <a:spcPts val="0"/>
              </a:spcBef>
              <a:spcAft>
                <a:spcPts val="0"/>
              </a:spcAft>
              <a:buSzPts val="2500"/>
              <a:buFont typeface="Bebas Neue"/>
              <a:buNone/>
              <a:defRPr sz="2500">
                <a:latin typeface="Russo One"/>
                <a:ea typeface="Russo One"/>
                <a:cs typeface="Russo One"/>
                <a:sym typeface="Russo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2" name="Google Shape;22;p5"/>
          <p:cNvSpPr txBox="1"/>
          <p:nvPr>
            <p:ph idx="2" type="subTitle"/>
          </p:nvPr>
        </p:nvSpPr>
        <p:spPr>
          <a:xfrm>
            <a:off x="5027849" y="2571750"/>
            <a:ext cx="2743200" cy="457200"/>
          </a:xfrm>
          <a:prstGeom prst="rect">
            <a:avLst/>
          </a:prstGeom>
          <a:effectLst>
            <a:outerShdw rotWithShape="0" algn="bl" dir="2580000" dist="19050">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2500"/>
              <a:buFont typeface="Bebas Neue"/>
              <a:buNone/>
              <a:defRPr sz="2500">
                <a:latin typeface="Russo One"/>
                <a:ea typeface="Russo One"/>
                <a:cs typeface="Russo One"/>
                <a:sym typeface="Russo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3" name="Google Shape;23;p5"/>
          <p:cNvSpPr txBox="1"/>
          <p:nvPr>
            <p:ph idx="3" type="subTitle"/>
          </p:nvPr>
        </p:nvSpPr>
        <p:spPr>
          <a:xfrm>
            <a:off x="1372963" y="3028950"/>
            <a:ext cx="2743200" cy="10080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 name="Google Shape;24;p5"/>
          <p:cNvSpPr txBox="1"/>
          <p:nvPr>
            <p:ph idx="4" type="subTitle"/>
          </p:nvPr>
        </p:nvSpPr>
        <p:spPr>
          <a:xfrm>
            <a:off x="5027838" y="3028950"/>
            <a:ext cx="2743200" cy="10080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type="title"/>
          </p:nvPr>
        </p:nvSpPr>
        <p:spPr>
          <a:xfrm>
            <a:off x="720000" y="425514"/>
            <a:ext cx="7704000" cy="457200"/>
          </a:xfrm>
          <a:prstGeom prst="rect">
            <a:avLst/>
          </a:prstGeom>
          <a:effectLst>
            <a:outerShdw rotWithShape="0" algn="bl" dir="258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6"/>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6"/>
          <p:cNvSpPr txBox="1"/>
          <p:nvPr>
            <p:ph type="title"/>
          </p:nvPr>
        </p:nvSpPr>
        <p:spPr>
          <a:xfrm>
            <a:off x="720000" y="425514"/>
            <a:ext cx="7704000" cy="457200"/>
          </a:xfrm>
          <a:prstGeom prst="rect">
            <a:avLst/>
          </a:prstGeom>
          <a:effectLst>
            <a:outerShdw rotWithShape="0" algn="bl" dir="258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7"/>
          <p:cNvSpPr/>
          <p:nvPr/>
        </p:nvSpPr>
        <p:spPr>
          <a:xfrm>
            <a:off x="274200" y="274200"/>
            <a:ext cx="8595600" cy="4595100"/>
          </a:xfrm>
          <a:prstGeom prst="rect">
            <a:avLst/>
          </a:prstGeom>
          <a:solidFill>
            <a:schemeClr val="lt1"/>
          </a:solidFill>
          <a:ln cap="flat" cmpd="sng" w="28575">
            <a:solidFill>
              <a:schemeClr val="lt2"/>
            </a:solidFill>
            <a:prstDash val="solid"/>
            <a:round/>
            <a:headEnd len="sm" w="sm" type="none"/>
            <a:tailEnd len="sm" w="sm" type="none"/>
          </a:ln>
          <a:effectLst>
            <a:outerShdw rotWithShape="0" algn="bl" dir="2760000" dist="3810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7"/>
          <p:cNvSpPr txBox="1"/>
          <p:nvPr>
            <p:ph type="title"/>
          </p:nvPr>
        </p:nvSpPr>
        <p:spPr>
          <a:xfrm>
            <a:off x="720000" y="425525"/>
            <a:ext cx="3852000" cy="457200"/>
          </a:xfrm>
          <a:prstGeom prst="rect">
            <a:avLst/>
          </a:prstGeom>
          <a:effectLst>
            <a:outerShdw rotWithShape="0" algn="bl" dir="2640000" dist="19050">
              <a:schemeClr val="lt2"/>
            </a:outerShdw>
          </a:effectLst>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 name="Google Shape;32;p7"/>
          <p:cNvSpPr txBox="1"/>
          <p:nvPr>
            <p:ph idx="1" type="body"/>
          </p:nvPr>
        </p:nvSpPr>
        <p:spPr>
          <a:xfrm>
            <a:off x="720000" y="1474500"/>
            <a:ext cx="3291900" cy="2194500"/>
          </a:xfrm>
          <a:prstGeom prst="rect">
            <a:avLst/>
          </a:prstGeom>
        </p:spPr>
        <p:txBody>
          <a:bodyPr anchorCtr="0" anchor="t" bIns="0" lIns="0" spcFirstLastPara="1" rIns="0" wrap="square" tIns="0">
            <a:noAutofit/>
          </a:bodyPr>
          <a:lstStyle>
            <a:lvl1pPr indent="-279400" lvl="0" marL="457200" rtl="0">
              <a:spcBef>
                <a:spcPts val="0"/>
              </a:spcBef>
              <a:spcAft>
                <a:spcPts val="0"/>
              </a:spcAft>
              <a:buClr>
                <a:schemeClr val="lt2"/>
              </a:buClr>
              <a:buSzPts val="800"/>
              <a:buFont typeface="Open Sans"/>
              <a:buChar char="●"/>
              <a:defRPr sz="1400"/>
            </a:lvl1pPr>
            <a:lvl2pPr indent="-279400" lvl="1" marL="914400" rtl="0">
              <a:lnSpc>
                <a:spcPct val="115000"/>
              </a:lnSpc>
              <a:spcBef>
                <a:spcPts val="0"/>
              </a:spcBef>
              <a:spcAft>
                <a:spcPts val="0"/>
              </a:spcAft>
              <a:buClr>
                <a:srgbClr val="999999"/>
              </a:buClr>
              <a:buSzPts val="800"/>
              <a:buFont typeface="Open Sans"/>
              <a:buChar char="○"/>
              <a:defRPr/>
            </a:lvl2pPr>
            <a:lvl3pPr indent="-279400" lvl="2" marL="1371600" rtl="0">
              <a:lnSpc>
                <a:spcPct val="115000"/>
              </a:lnSpc>
              <a:spcBef>
                <a:spcPts val="0"/>
              </a:spcBef>
              <a:spcAft>
                <a:spcPts val="0"/>
              </a:spcAft>
              <a:buClr>
                <a:srgbClr val="999999"/>
              </a:buClr>
              <a:buSzPts val="800"/>
              <a:buFont typeface="Open Sans"/>
              <a:buChar char="■"/>
              <a:defRPr/>
            </a:lvl3pPr>
            <a:lvl4pPr indent="-279400" lvl="3" marL="1828800" rtl="0">
              <a:lnSpc>
                <a:spcPct val="115000"/>
              </a:lnSpc>
              <a:spcBef>
                <a:spcPts val="0"/>
              </a:spcBef>
              <a:spcAft>
                <a:spcPts val="0"/>
              </a:spcAft>
              <a:buClr>
                <a:srgbClr val="999999"/>
              </a:buClr>
              <a:buSzPts val="800"/>
              <a:buFont typeface="Open Sans"/>
              <a:buChar char="●"/>
              <a:defRPr/>
            </a:lvl4pPr>
            <a:lvl5pPr indent="-304800" lvl="4" marL="2286000" rtl="0">
              <a:lnSpc>
                <a:spcPct val="115000"/>
              </a:lnSpc>
              <a:spcBef>
                <a:spcPts val="0"/>
              </a:spcBef>
              <a:spcAft>
                <a:spcPts val="0"/>
              </a:spcAft>
              <a:buClr>
                <a:srgbClr val="999999"/>
              </a:buClr>
              <a:buSzPts val="1200"/>
              <a:buFont typeface="Open Sans"/>
              <a:buChar char="○"/>
              <a:defRPr/>
            </a:lvl5pPr>
            <a:lvl6pPr indent="-304800" lvl="5" marL="2743200" rtl="0">
              <a:lnSpc>
                <a:spcPct val="115000"/>
              </a:lnSpc>
              <a:spcBef>
                <a:spcPts val="0"/>
              </a:spcBef>
              <a:spcAft>
                <a:spcPts val="0"/>
              </a:spcAft>
              <a:buClr>
                <a:srgbClr val="999999"/>
              </a:buClr>
              <a:buSzPts val="1200"/>
              <a:buFont typeface="Open Sans"/>
              <a:buChar char="■"/>
              <a:defRPr/>
            </a:lvl6pPr>
            <a:lvl7pPr indent="-273050" lvl="6" marL="3200400" rtl="0">
              <a:lnSpc>
                <a:spcPct val="115000"/>
              </a:lnSpc>
              <a:spcBef>
                <a:spcPts val="0"/>
              </a:spcBef>
              <a:spcAft>
                <a:spcPts val="0"/>
              </a:spcAft>
              <a:buClr>
                <a:srgbClr val="999999"/>
              </a:buClr>
              <a:buSzPts val="700"/>
              <a:buFont typeface="Open Sans"/>
              <a:buChar char="●"/>
              <a:defRPr/>
            </a:lvl7pPr>
            <a:lvl8pPr indent="-273050" lvl="7" marL="3657600" rtl="0">
              <a:lnSpc>
                <a:spcPct val="115000"/>
              </a:lnSpc>
              <a:spcBef>
                <a:spcPts val="0"/>
              </a:spcBef>
              <a:spcAft>
                <a:spcPts val="0"/>
              </a:spcAft>
              <a:buClr>
                <a:srgbClr val="999999"/>
              </a:buClr>
              <a:buSzPts val="700"/>
              <a:buFont typeface="Open Sans"/>
              <a:buChar char="○"/>
              <a:defRPr/>
            </a:lvl8pPr>
            <a:lvl9pPr indent="-266700" lvl="8" marL="4114800" rtl="0">
              <a:lnSpc>
                <a:spcPct val="115000"/>
              </a:lnSpc>
              <a:spcBef>
                <a:spcPts val="0"/>
              </a:spcBef>
              <a:spcAft>
                <a:spcPts val="0"/>
              </a:spcAft>
              <a:buClr>
                <a:srgbClr val="999999"/>
              </a:buClr>
              <a:buSzPts val="600"/>
              <a:buFont typeface="Open Sans"/>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720000" y="1200150"/>
            <a:ext cx="7704000" cy="2743200"/>
          </a:xfrm>
          <a:prstGeom prst="rect">
            <a:avLst/>
          </a:prstGeom>
          <a:effectLst>
            <a:outerShdw rotWithShape="0" algn="bl" dir="1740000" dist="47625">
              <a:schemeClr val="lt2"/>
            </a:outerShdw>
          </a:effectLst>
        </p:spPr>
        <p:txBody>
          <a:bodyPr anchorCtr="0" anchor="ctr" bIns="0" lIns="0" spcFirstLastPara="1" rIns="0" wrap="square" tIns="0">
            <a:noAutofit/>
          </a:bodyPr>
          <a:lstStyle>
            <a:lvl1pPr lvl="0" algn="ctr">
              <a:lnSpc>
                <a:spcPct val="70000"/>
              </a:lnSpc>
              <a:spcBef>
                <a:spcPts val="0"/>
              </a:spcBef>
              <a:spcAft>
                <a:spcPts val="0"/>
              </a:spcAft>
              <a:buSzPts val="6000"/>
              <a:buNone/>
              <a:defRPr sz="11000">
                <a:solidFill>
                  <a:schemeClr val="dk2"/>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9"/>
          <p:cNvSpPr txBox="1"/>
          <p:nvPr>
            <p:ph type="title"/>
          </p:nvPr>
        </p:nvSpPr>
        <p:spPr>
          <a:xfrm>
            <a:off x="720000" y="1352400"/>
            <a:ext cx="7704000" cy="1737300"/>
          </a:xfrm>
          <a:prstGeom prst="rect">
            <a:avLst/>
          </a:prstGeom>
          <a:effectLst>
            <a:outerShdw rotWithShape="0" algn="bl" dir="1200000" dist="38100">
              <a:schemeClr val="lt2"/>
            </a:outerShdw>
          </a:effectLst>
        </p:spPr>
        <p:txBody>
          <a:bodyPr anchorCtr="0" anchor="ctr" bIns="0" lIns="0" spcFirstLastPara="1" rIns="0" wrap="square" tIns="0">
            <a:noAutofit/>
          </a:bodyPr>
          <a:lstStyle>
            <a:lvl1pPr lvl="0" rtl="0" algn="ctr">
              <a:spcBef>
                <a:spcPts val="0"/>
              </a:spcBef>
              <a:spcAft>
                <a:spcPts val="0"/>
              </a:spcAft>
              <a:buClr>
                <a:schemeClr val="dk2"/>
              </a:buClr>
              <a:buSzPts val="3600"/>
              <a:buNone/>
              <a:defRPr sz="130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7" name="Google Shape;37;p9"/>
          <p:cNvSpPr txBox="1"/>
          <p:nvPr>
            <p:ph idx="1" type="subTitle"/>
          </p:nvPr>
        </p:nvSpPr>
        <p:spPr>
          <a:xfrm>
            <a:off x="1837775" y="3089700"/>
            <a:ext cx="5468400" cy="1216800"/>
          </a:xfrm>
          <a:prstGeom prst="rect">
            <a:avLst/>
          </a:prstGeom>
          <a:solidFill>
            <a:schemeClr val="lt1"/>
          </a:solidFill>
          <a:ln cap="flat" cmpd="sng" w="19050">
            <a:solidFill>
              <a:schemeClr val="lt2"/>
            </a:solidFill>
            <a:prstDash val="solid"/>
            <a:round/>
            <a:headEnd len="sm" w="sm" type="none"/>
            <a:tailEnd len="sm" w="sm" type="none"/>
          </a:ln>
          <a:effectLst>
            <a:outerShdw rotWithShape="0" algn="bl" dir="3000000" dist="38100">
              <a:schemeClr val="lt2"/>
            </a:outerShdw>
          </a:effectLst>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 name="Shape 38"/>
        <p:cNvGrpSpPr/>
        <p:nvPr/>
      </p:nvGrpSpPr>
      <p:grpSpPr>
        <a:xfrm>
          <a:off x="0" y="0"/>
          <a:ext cx="0" cy="0"/>
          <a:chOff x="0" y="0"/>
          <a:chExt cx="0" cy="0"/>
        </a:xfrm>
      </p:grpSpPr>
      <p:sp>
        <p:nvSpPr>
          <p:cNvPr id="39" name="Google Shape;39;p10"/>
          <p:cNvSpPr txBox="1"/>
          <p:nvPr>
            <p:ph type="title"/>
          </p:nvPr>
        </p:nvSpPr>
        <p:spPr>
          <a:xfrm>
            <a:off x="2797350" y="692400"/>
            <a:ext cx="3531300" cy="2310000"/>
          </a:xfrm>
          <a:prstGeom prst="rect">
            <a:avLst/>
          </a:prstGeom>
          <a:effectLst>
            <a:outerShdw rotWithShape="0" algn="bl" dir="2280000" dist="19050">
              <a:schemeClr val="lt2"/>
            </a:outerShdw>
          </a:effectLst>
        </p:spPr>
        <p:txBody>
          <a:bodyPr anchorCtr="0" anchor="ctr" bIns="0" lIns="0" spcFirstLastPara="1" rIns="0" wrap="square" tIns="0">
            <a:noAutofit/>
          </a:bodyPr>
          <a:lstStyle>
            <a:lvl1pPr lvl="0" rtl="0" algn="ctr">
              <a:lnSpc>
                <a:spcPct val="70000"/>
              </a:lnSpc>
              <a:spcBef>
                <a:spcPts val="0"/>
              </a:spcBef>
              <a:spcAft>
                <a:spcPts val="0"/>
              </a:spcAft>
              <a:buSzPts val="3500"/>
              <a:buNone/>
              <a:defRPr sz="4000">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25514"/>
            <a:ext cx="7704000" cy="457200"/>
          </a:xfrm>
          <a:prstGeom prst="rect">
            <a:avLst/>
          </a:prstGeom>
          <a:noFill/>
          <a:ln>
            <a:noFill/>
          </a:ln>
        </p:spPr>
        <p:txBody>
          <a:bodyPr anchorCtr="0" anchor="t" bIns="0" lIns="0" spcFirstLastPara="1" rIns="0" wrap="square" tIns="0">
            <a:noAutofit/>
          </a:bodyPr>
          <a:lstStyle>
            <a:lvl1pPr lvl="0"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1pPr>
            <a:lvl2pPr lvl="1"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2pPr>
            <a:lvl3pPr lvl="2"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3pPr>
            <a:lvl4pPr lvl="3"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4pPr>
            <a:lvl5pPr lvl="4"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5pPr>
            <a:lvl6pPr lvl="5"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6pPr>
            <a:lvl7pPr lvl="6"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7pPr>
            <a:lvl8pPr lvl="7"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8pPr>
            <a:lvl9pPr lvl="8"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0" lIns="0" spcFirstLastPara="1" rIns="0" wrap="square" tIns="0">
            <a:noAutofit/>
          </a:bodyPr>
          <a:lstStyle>
            <a:lvl1pPr indent="-317500" lvl="0" marL="4572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indent="-317500" lvl="1" marL="9144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a:lnSpc>
                <a:spcPct val="100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1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20.jpg"/><Relationship Id="rId4" Type="http://schemas.openxmlformats.org/officeDocument/2006/relationships/image" Target="../media/image9.png"/><Relationship Id="rId5" Type="http://schemas.openxmlformats.org/officeDocument/2006/relationships/image" Target="../media/image12.png"/><Relationship Id="rId6"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1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20.jpg"/><Relationship Id="rId4" Type="http://schemas.openxmlformats.org/officeDocument/2006/relationships/image" Target="../media/image19.jp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0.jp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20.jp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1" name="Shape 201"/>
        <p:cNvGrpSpPr/>
        <p:nvPr/>
      </p:nvGrpSpPr>
      <p:grpSpPr>
        <a:xfrm>
          <a:off x="0" y="0"/>
          <a:ext cx="0" cy="0"/>
          <a:chOff x="0" y="0"/>
          <a:chExt cx="0" cy="0"/>
        </a:xfrm>
      </p:grpSpPr>
      <p:sp>
        <p:nvSpPr>
          <p:cNvPr id="202" name="Google Shape;202;p36"/>
          <p:cNvSpPr txBox="1"/>
          <p:nvPr>
            <p:ph idx="1" type="subTitle"/>
          </p:nvPr>
        </p:nvSpPr>
        <p:spPr>
          <a:xfrm>
            <a:off x="5734400" y="3754475"/>
            <a:ext cx="2920500" cy="1216800"/>
          </a:xfrm>
          <a:prstGeom prst="rect">
            <a:avLst/>
          </a:prstGeom>
        </p:spPr>
        <p:txBody>
          <a:bodyPr anchorCtr="0" anchor="ctr" bIns="137150" lIns="182875" spcFirstLastPara="1" rIns="182875" wrap="square" tIns="91425">
            <a:noAutofit/>
          </a:bodyPr>
          <a:lstStyle/>
          <a:p>
            <a:pPr indent="0" lvl="0" marL="0" rtl="0" algn="r">
              <a:spcBef>
                <a:spcPts val="0"/>
              </a:spcBef>
              <a:spcAft>
                <a:spcPts val="0"/>
              </a:spcAft>
              <a:buNone/>
            </a:pPr>
            <a:r>
              <a:rPr lang="en"/>
              <a:t>Enes ‘FoolRaven’ Ünlü</a:t>
            </a:r>
            <a:endParaRPr/>
          </a:p>
          <a:p>
            <a:pPr indent="0" lvl="0" marL="0" rtl="0" algn="r">
              <a:spcBef>
                <a:spcPts val="0"/>
              </a:spcBef>
              <a:spcAft>
                <a:spcPts val="0"/>
              </a:spcAft>
              <a:buNone/>
            </a:pPr>
            <a:r>
              <a:rPr lang="en"/>
              <a:t>enes35unlu@gmail.com</a:t>
            </a:r>
            <a:endParaRPr/>
          </a:p>
          <a:p>
            <a:pPr indent="0" lvl="0" marL="0" rtl="0" algn="r">
              <a:spcBef>
                <a:spcPts val="0"/>
              </a:spcBef>
              <a:spcAft>
                <a:spcPts val="0"/>
              </a:spcAft>
              <a:buNone/>
            </a:pPr>
            <a:r>
              <a:rPr lang="en"/>
              <a:t>Tolunay ‘LaykVeje’ Ünlüsoy</a:t>
            </a:r>
            <a:endParaRPr/>
          </a:p>
          <a:p>
            <a:pPr indent="0" lvl="0" marL="0" rtl="0" algn="r">
              <a:spcBef>
                <a:spcPts val="0"/>
              </a:spcBef>
              <a:spcAft>
                <a:spcPts val="0"/>
              </a:spcAft>
              <a:buNone/>
            </a:pPr>
            <a:r>
              <a:rPr lang="en"/>
              <a:t>tolunay.uny@gmail.com</a:t>
            </a:r>
            <a:endParaRPr/>
          </a:p>
        </p:txBody>
      </p:sp>
      <p:sp>
        <p:nvSpPr>
          <p:cNvPr id="203" name="Google Shape;203;p36"/>
          <p:cNvSpPr txBox="1"/>
          <p:nvPr>
            <p:ph type="title"/>
          </p:nvPr>
        </p:nvSpPr>
        <p:spPr>
          <a:xfrm>
            <a:off x="557325" y="644625"/>
            <a:ext cx="8097900" cy="3048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1000"/>
              <a:t>BABAKING GAMES</a:t>
            </a:r>
            <a:endParaRPr sz="11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5"/>
          <p:cNvSpPr txBox="1"/>
          <p:nvPr>
            <p:ph type="title"/>
          </p:nvPr>
        </p:nvSpPr>
        <p:spPr>
          <a:xfrm>
            <a:off x="432350" y="937250"/>
            <a:ext cx="3341100" cy="914400"/>
          </a:xfrm>
          <a:prstGeom prst="rect">
            <a:avLst/>
          </a:prstGeom>
        </p:spPr>
        <p:txBody>
          <a:bodyPr anchorCtr="0" anchor="t" bIns="0" lIns="0" spcFirstLastPara="1" rIns="0" wrap="square" tIns="0">
            <a:noAutofit/>
          </a:bodyPr>
          <a:lstStyle/>
          <a:p>
            <a:pPr indent="0" lvl="0" marL="0" rtl="0" algn="l">
              <a:lnSpc>
                <a:spcPct val="100000"/>
              </a:lnSpc>
              <a:spcBef>
                <a:spcPts val="0"/>
              </a:spcBef>
              <a:spcAft>
                <a:spcPts val="0"/>
              </a:spcAft>
              <a:buNone/>
            </a:pPr>
            <a:r>
              <a:rPr lang="en"/>
              <a:t>02 Mekanikler ve Oynanış</a:t>
            </a:r>
            <a:endParaRPr/>
          </a:p>
          <a:p>
            <a:pPr indent="0" lvl="0" marL="0" rtl="0" algn="l">
              <a:spcBef>
                <a:spcPts val="0"/>
              </a:spcBef>
              <a:spcAft>
                <a:spcPts val="0"/>
              </a:spcAft>
              <a:buNone/>
            </a:pPr>
            <a:r>
              <a:t/>
            </a:r>
            <a:endParaRPr/>
          </a:p>
        </p:txBody>
      </p:sp>
      <p:sp>
        <p:nvSpPr>
          <p:cNvPr id="280" name="Google Shape;280;p45"/>
          <p:cNvSpPr txBox="1"/>
          <p:nvPr>
            <p:ph idx="1" type="subTitle"/>
          </p:nvPr>
        </p:nvSpPr>
        <p:spPr>
          <a:xfrm>
            <a:off x="724875" y="2230100"/>
            <a:ext cx="2366100" cy="2389800"/>
          </a:xfrm>
          <a:prstGeom prst="rect">
            <a:avLst/>
          </a:prstGeom>
        </p:spPr>
        <p:txBody>
          <a:bodyPr anchorCtr="0" anchor="t" bIns="0" lIns="0" spcFirstLastPara="1" rIns="0" wrap="square" tIns="0">
            <a:noAutofit/>
          </a:bodyPr>
          <a:lstStyle/>
          <a:p>
            <a:pPr indent="-317500" lvl="0" marL="457200" rtl="0" algn="l">
              <a:spcBef>
                <a:spcPts val="0"/>
              </a:spcBef>
              <a:spcAft>
                <a:spcPts val="0"/>
              </a:spcAft>
              <a:buSzPts val="1400"/>
              <a:buChar char="●"/>
            </a:pPr>
            <a:r>
              <a:rPr lang="en"/>
              <a:t>Oyun sarayında karakter yön okları ve WASD ile hareket edecek, E tuşu ile etkileşime geçecek, Space tuşu ile zıplayacak fare ile kamerayı yönetecektir. </a:t>
            </a:r>
            <a:endParaRPr/>
          </a:p>
          <a:p>
            <a:pPr indent="-317500" lvl="0" marL="457200" rtl="0" algn="l">
              <a:spcBef>
                <a:spcPts val="0"/>
              </a:spcBef>
              <a:spcAft>
                <a:spcPts val="0"/>
              </a:spcAft>
              <a:buSzPts val="1400"/>
              <a:buChar char="●"/>
            </a:pPr>
            <a:r>
              <a:rPr lang="en"/>
              <a:t>Ayrıca her arcade oyuna özgü kontroller oyuna başlanırken açıklanacaktır.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grpSp>
        <p:nvGrpSpPr>
          <p:cNvPr id="281" name="Google Shape;281;p45"/>
          <p:cNvGrpSpPr/>
          <p:nvPr/>
        </p:nvGrpSpPr>
        <p:grpSpPr>
          <a:xfrm>
            <a:off x="3807076" y="1137815"/>
            <a:ext cx="4247100" cy="2977875"/>
            <a:chOff x="3137950" y="1106850"/>
            <a:chExt cx="4987200" cy="3496800"/>
          </a:xfrm>
        </p:grpSpPr>
        <p:grpSp>
          <p:nvGrpSpPr>
            <p:cNvPr id="282" name="Google Shape;282;p45"/>
            <p:cNvGrpSpPr/>
            <p:nvPr/>
          </p:nvGrpSpPr>
          <p:grpSpPr>
            <a:xfrm>
              <a:off x="5138300" y="3973850"/>
              <a:ext cx="986400" cy="629800"/>
              <a:chOff x="5138300" y="3973850"/>
              <a:chExt cx="986400" cy="629800"/>
            </a:xfrm>
          </p:grpSpPr>
          <p:sp>
            <p:nvSpPr>
              <p:cNvPr id="283" name="Google Shape;283;p45"/>
              <p:cNvSpPr/>
              <p:nvPr/>
            </p:nvSpPr>
            <p:spPr>
              <a:xfrm>
                <a:off x="5365750" y="3973850"/>
                <a:ext cx="531600" cy="457200"/>
              </a:xfrm>
              <a:prstGeom prst="rect">
                <a:avLst/>
              </a:prstGeom>
              <a:solidFill>
                <a:schemeClr val="dk1"/>
              </a:solidFill>
              <a:ln cap="flat" cmpd="sng" w="28575">
                <a:solidFill>
                  <a:schemeClr val="lt2"/>
                </a:solidFill>
                <a:prstDash val="solid"/>
                <a:round/>
                <a:headEnd len="sm" w="sm" type="none"/>
                <a:tailEnd len="sm" w="sm" type="none"/>
              </a:ln>
              <a:effectLst>
                <a:outerShdw rotWithShape="0" algn="bl" dir="2760000" dist="47625">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5"/>
              <p:cNvSpPr/>
              <p:nvPr/>
            </p:nvSpPr>
            <p:spPr>
              <a:xfrm>
                <a:off x="5138300" y="4342350"/>
                <a:ext cx="986400" cy="261300"/>
              </a:xfrm>
              <a:prstGeom prst="rect">
                <a:avLst/>
              </a:prstGeom>
              <a:solidFill>
                <a:schemeClr val="dk1"/>
              </a:solidFill>
              <a:ln cap="flat" cmpd="sng" w="28575">
                <a:solidFill>
                  <a:schemeClr val="lt2"/>
                </a:solidFill>
                <a:prstDash val="solid"/>
                <a:round/>
                <a:headEnd len="sm" w="sm" type="none"/>
                <a:tailEnd len="sm" w="sm" type="none"/>
              </a:ln>
              <a:effectLst>
                <a:outerShdw rotWithShape="0" algn="bl" dir="2760000" dist="47625">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45"/>
            <p:cNvSpPr/>
            <p:nvPr/>
          </p:nvSpPr>
          <p:spPr>
            <a:xfrm>
              <a:off x="3137950" y="1106850"/>
              <a:ext cx="4987200" cy="2929800"/>
            </a:xfrm>
            <a:prstGeom prst="rect">
              <a:avLst/>
            </a:prstGeom>
            <a:solidFill>
              <a:schemeClr val="dk1"/>
            </a:solidFill>
            <a:ln cap="flat" cmpd="sng" w="28575">
              <a:solidFill>
                <a:schemeClr val="lt2"/>
              </a:solidFill>
              <a:prstDash val="solid"/>
              <a:round/>
              <a:headEnd len="sm" w="sm" type="none"/>
              <a:tailEnd len="sm" w="sm" type="none"/>
            </a:ln>
            <a:effectLst>
              <a:outerShdw rotWithShape="0" algn="bl" dir="2760000" dist="47625">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86" name="Google Shape;286;p45"/>
          <p:cNvPicPr preferRelativeResize="0"/>
          <p:nvPr/>
        </p:nvPicPr>
        <p:blipFill>
          <a:blip r:embed="rId3">
            <a:alphaModFix/>
          </a:blip>
          <a:stretch>
            <a:fillRect/>
          </a:stretch>
        </p:blipFill>
        <p:spPr>
          <a:xfrm>
            <a:off x="4024375" y="1266825"/>
            <a:ext cx="3812500" cy="2258700"/>
          </a:xfrm>
          <a:prstGeom prst="rect">
            <a:avLst/>
          </a:prstGeom>
          <a:noFill/>
          <a:ln cap="flat" cmpd="sng" w="28575">
            <a:solidFill>
              <a:schemeClr val="lt2"/>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0" name="Shape 290"/>
        <p:cNvGrpSpPr/>
        <p:nvPr/>
      </p:nvGrpSpPr>
      <p:grpSpPr>
        <a:xfrm>
          <a:off x="0" y="0"/>
          <a:ext cx="0" cy="0"/>
          <a:chOff x="0" y="0"/>
          <a:chExt cx="0" cy="0"/>
        </a:xfrm>
      </p:grpSpPr>
      <p:sp>
        <p:nvSpPr>
          <p:cNvPr id="291" name="Google Shape;291;p46"/>
          <p:cNvSpPr txBox="1"/>
          <p:nvPr>
            <p:ph type="title"/>
          </p:nvPr>
        </p:nvSpPr>
        <p:spPr>
          <a:xfrm>
            <a:off x="720000" y="2373750"/>
            <a:ext cx="7708800" cy="7314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Görseller ve Ses</a:t>
            </a:r>
            <a:endParaRPr/>
          </a:p>
        </p:txBody>
      </p:sp>
      <p:sp>
        <p:nvSpPr>
          <p:cNvPr id="292" name="Google Shape;292;p46"/>
          <p:cNvSpPr txBox="1"/>
          <p:nvPr>
            <p:ph idx="2" type="title"/>
          </p:nvPr>
        </p:nvSpPr>
        <p:spPr>
          <a:xfrm>
            <a:off x="3428950" y="901850"/>
            <a:ext cx="2286000" cy="1463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6" name="Shape 296"/>
        <p:cNvGrpSpPr/>
        <p:nvPr/>
      </p:nvGrpSpPr>
      <p:grpSpPr>
        <a:xfrm>
          <a:off x="0" y="0"/>
          <a:ext cx="0" cy="0"/>
          <a:chOff x="0" y="0"/>
          <a:chExt cx="0" cy="0"/>
        </a:xfrm>
      </p:grpSpPr>
      <p:sp>
        <p:nvSpPr>
          <p:cNvPr id="297" name="Google Shape;297;p47"/>
          <p:cNvSpPr txBox="1"/>
          <p:nvPr>
            <p:ph type="title"/>
          </p:nvPr>
        </p:nvSpPr>
        <p:spPr>
          <a:xfrm>
            <a:off x="720000" y="425525"/>
            <a:ext cx="3852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03 Görseller ve Ses</a:t>
            </a:r>
            <a:endParaRPr/>
          </a:p>
        </p:txBody>
      </p:sp>
      <p:sp>
        <p:nvSpPr>
          <p:cNvPr id="298" name="Google Shape;298;p47"/>
          <p:cNvSpPr txBox="1"/>
          <p:nvPr>
            <p:ph idx="1" type="body"/>
          </p:nvPr>
        </p:nvSpPr>
        <p:spPr>
          <a:xfrm>
            <a:off x="720000" y="1716425"/>
            <a:ext cx="3596700" cy="2194500"/>
          </a:xfrm>
          <a:prstGeom prst="rect">
            <a:avLst/>
          </a:prstGeom>
        </p:spPr>
        <p:txBody>
          <a:bodyPr anchorCtr="0" anchor="t" bIns="0" lIns="0" spcFirstLastPara="1" rIns="0" wrap="square" tIns="0">
            <a:noAutofit/>
          </a:bodyPr>
          <a:lstStyle/>
          <a:p>
            <a:pPr indent="-279400" lvl="0" marL="457200" rtl="0" algn="l">
              <a:spcBef>
                <a:spcPts val="0"/>
              </a:spcBef>
              <a:spcAft>
                <a:spcPts val="0"/>
              </a:spcAft>
              <a:buSzPts val="800"/>
              <a:buChar char="●"/>
            </a:pPr>
            <a:r>
              <a:rPr lang="en"/>
              <a:t>ETIAOS çok sayıda arcade oyun barındırmanın yanı sıra bu oyunların her birinde farklı bir görsel dil ve estetiğe sahip olmasıyla öne çıkacaktır. Sesler ise bu görsel dil ve oynanış ile bir bütün oluşturacak şekilde oluşturulup oyunlara entegre edilecektir.</a:t>
            </a:r>
            <a:endParaRPr>
              <a:solidFill>
                <a:schemeClr val="dk1"/>
              </a:solidFill>
            </a:endParaRPr>
          </a:p>
        </p:txBody>
      </p:sp>
      <p:pic>
        <p:nvPicPr>
          <p:cNvPr id="299" name="Google Shape;299;p47"/>
          <p:cNvPicPr preferRelativeResize="0"/>
          <p:nvPr/>
        </p:nvPicPr>
        <p:blipFill>
          <a:blip r:embed="rId4">
            <a:alphaModFix/>
          </a:blip>
          <a:stretch>
            <a:fillRect/>
          </a:stretch>
        </p:blipFill>
        <p:spPr>
          <a:xfrm>
            <a:off x="5026000" y="499875"/>
            <a:ext cx="3596750" cy="1986075"/>
          </a:xfrm>
          <a:prstGeom prst="rect">
            <a:avLst/>
          </a:prstGeom>
          <a:noFill/>
          <a:ln cap="flat" cmpd="sng" w="28575">
            <a:solidFill>
              <a:schemeClr val="lt2"/>
            </a:solidFill>
            <a:prstDash val="solid"/>
            <a:round/>
            <a:headEnd len="sm" w="sm" type="none"/>
            <a:tailEnd len="sm" w="sm" type="none"/>
          </a:ln>
          <a:effectLst>
            <a:outerShdw rotWithShape="0" algn="bl" dir="2220000" dist="47625">
              <a:schemeClr val="lt2"/>
            </a:outerShdw>
          </a:effectLst>
        </p:spPr>
      </p:pic>
      <p:pic>
        <p:nvPicPr>
          <p:cNvPr id="300" name="Google Shape;300;p47"/>
          <p:cNvPicPr preferRelativeResize="0"/>
          <p:nvPr/>
        </p:nvPicPr>
        <p:blipFill>
          <a:blip r:embed="rId5">
            <a:alphaModFix/>
          </a:blip>
          <a:stretch>
            <a:fillRect/>
          </a:stretch>
        </p:blipFill>
        <p:spPr>
          <a:xfrm>
            <a:off x="5026000" y="510075"/>
            <a:ext cx="3596750" cy="1965675"/>
          </a:xfrm>
          <a:prstGeom prst="rect">
            <a:avLst/>
          </a:prstGeom>
          <a:noFill/>
          <a:ln>
            <a:noFill/>
          </a:ln>
        </p:spPr>
      </p:pic>
      <p:pic>
        <p:nvPicPr>
          <p:cNvPr id="301" name="Google Shape;301;p47"/>
          <p:cNvPicPr preferRelativeResize="0"/>
          <p:nvPr/>
        </p:nvPicPr>
        <p:blipFill>
          <a:blip r:embed="rId4">
            <a:alphaModFix/>
          </a:blip>
          <a:stretch>
            <a:fillRect/>
          </a:stretch>
        </p:blipFill>
        <p:spPr>
          <a:xfrm>
            <a:off x="5026000" y="2675625"/>
            <a:ext cx="3596750" cy="1986075"/>
          </a:xfrm>
          <a:prstGeom prst="rect">
            <a:avLst/>
          </a:prstGeom>
          <a:noFill/>
          <a:ln cap="flat" cmpd="sng" w="28575">
            <a:solidFill>
              <a:schemeClr val="lt2"/>
            </a:solidFill>
            <a:prstDash val="solid"/>
            <a:round/>
            <a:headEnd len="sm" w="sm" type="none"/>
            <a:tailEnd len="sm" w="sm" type="none"/>
          </a:ln>
          <a:effectLst>
            <a:outerShdw rotWithShape="0" algn="bl" dir="2220000" dist="47625">
              <a:schemeClr val="lt2"/>
            </a:outerShdw>
          </a:effectLst>
        </p:spPr>
      </p:pic>
      <p:pic>
        <p:nvPicPr>
          <p:cNvPr id="302" name="Google Shape;302;p47"/>
          <p:cNvPicPr preferRelativeResize="0"/>
          <p:nvPr/>
        </p:nvPicPr>
        <p:blipFill>
          <a:blip r:embed="rId6">
            <a:alphaModFix/>
          </a:blip>
          <a:stretch>
            <a:fillRect/>
          </a:stretch>
        </p:blipFill>
        <p:spPr>
          <a:xfrm>
            <a:off x="5026000" y="2675625"/>
            <a:ext cx="3596751" cy="1986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8"/>
          <p:cNvSpPr txBox="1"/>
          <p:nvPr>
            <p:ph type="title"/>
          </p:nvPr>
        </p:nvSpPr>
        <p:spPr>
          <a:xfrm>
            <a:off x="349175" y="1200150"/>
            <a:ext cx="8534400" cy="2743200"/>
          </a:xfrm>
          <a:prstGeom prst="rect">
            <a:avLst/>
          </a:prstGeom>
        </p:spPr>
        <p:txBody>
          <a:bodyPr anchorCtr="0" anchor="ctr" bIns="0" lIns="0" spcFirstLastPara="1" rIns="0" wrap="square" tIns="91425">
            <a:noAutofit/>
          </a:bodyPr>
          <a:lstStyle/>
          <a:p>
            <a:pPr indent="0" lvl="0" marL="0" rtl="0" algn="ctr">
              <a:spcBef>
                <a:spcPts val="0"/>
              </a:spcBef>
              <a:spcAft>
                <a:spcPts val="0"/>
              </a:spcAft>
              <a:buNone/>
            </a:pPr>
            <a:r>
              <a:rPr lang="en" sz="6000"/>
              <a:t>ŞİMDİ KARŞINIZDA MINI OYUNLARIMIZ</a:t>
            </a:r>
            <a:endParaRPr sz="6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9"/>
          <p:cNvSpPr txBox="1"/>
          <p:nvPr>
            <p:ph idx="6"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THREE CONCEPTS</a:t>
            </a:r>
            <a:endParaRPr/>
          </a:p>
        </p:txBody>
      </p:sp>
      <p:sp>
        <p:nvSpPr>
          <p:cNvPr id="313" name="Google Shape;313;p49"/>
          <p:cNvSpPr txBox="1"/>
          <p:nvPr>
            <p:ph type="title"/>
          </p:nvPr>
        </p:nvSpPr>
        <p:spPr>
          <a:xfrm>
            <a:off x="720000" y="2571738"/>
            <a:ext cx="2336400" cy="457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RUNRATRUN</a:t>
            </a:r>
            <a:endParaRPr/>
          </a:p>
        </p:txBody>
      </p:sp>
      <p:sp>
        <p:nvSpPr>
          <p:cNvPr id="314" name="Google Shape;314;p49"/>
          <p:cNvSpPr txBox="1"/>
          <p:nvPr>
            <p:ph idx="1" type="subTitle"/>
          </p:nvPr>
        </p:nvSpPr>
        <p:spPr>
          <a:xfrm>
            <a:off x="720000" y="3028938"/>
            <a:ext cx="2336400" cy="6402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Hırslı ve azimli faremizin hikayesi.</a:t>
            </a:r>
            <a:endParaRPr/>
          </a:p>
        </p:txBody>
      </p:sp>
      <p:sp>
        <p:nvSpPr>
          <p:cNvPr id="315" name="Google Shape;315;p49"/>
          <p:cNvSpPr txBox="1"/>
          <p:nvPr>
            <p:ph idx="2" type="title"/>
          </p:nvPr>
        </p:nvSpPr>
        <p:spPr>
          <a:xfrm>
            <a:off x="3403800" y="2571738"/>
            <a:ext cx="2336400" cy="457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ROAD DANCER</a:t>
            </a:r>
            <a:endParaRPr/>
          </a:p>
        </p:txBody>
      </p:sp>
      <p:sp>
        <p:nvSpPr>
          <p:cNvPr id="316" name="Google Shape;316;p49"/>
          <p:cNvSpPr txBox="1"/>
          <p:nvPr>
            <p:ph idx="3" type="subTitle"/>
          </p:nvPr>
        </p:nvSpPr>
        <p:spPr>
          <a:xfrm>
            <a:off x="3403800" y="3028938"/>
            <a:ext cx="2336400" cy="6402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“Synthwave” temasıyla harmanlanmış bir araba oyunu.</a:t>
            </a:r>
            <a:endParaRPr/>
          </a:p>
        </p:txBody>
      </p:sp>
      <p:sp>
        <p:nvSpPr>
          <p:cNvPr id="317" name="Google Shape;317;p49"/>
          <p:cNvSpPr txBox="1"/>
          <p:nvPr>
            <p:ph idx="4" type="title"/>
          </p:nvPr>
        </p:nvSpPr>
        <p:spPr>
          <a:xfrm>
            <a:off x="6087600" y="2571738"/>
            <a:ext cx="2336400" cy="457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SAPAK</a:t>
            </a:r>
            <a:endParaRPr/>
          </a:p>
        </p:txBody>
      </p:sp>
      <p:sp>
        <p:nvSpPr>
          <p:cNvPr id="318" name="Google Shape;318;p49"/>
          <p:cNvSpPr txBox="1"/>
          <p:nvPr>
            <p:ph idx="5" type="subTitle"/>
          </p:nvPr>
        </p:nvSpPr>
        <p:spPr>
          <a:xfrm>
            <a:off x="6087600" y="3028938"/>
            <a:ext cx="2336400" cy="6402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Hikayesini, oynarken keşfedeceğimiz bir korku oyunu.</a:t>
            </a:r>
            <a:endParaRPr/>
          </a:p>
        </p:txBody>
      </p:sp>
      <p:grpSp>
        <p:nvGrpSpPr>
          <p:cNvPr id="319" name="Google Shape;319;p49"/>
          <p:cNvGrpSpPr/>
          <p:nvPr/>
        </p:nvGrpSpPr>
        <p:grpSpPr>
          <a:xfrm>
            <a:off x="1519371" y="1792735"/>
            <a:ext cx="737660" cy="639940"/>
            <a:chOff x="1950765" y="1964338"/>
            <a:chExt cx="357792" cy="352448"/>
          </a:xfrm>
        </p:grpSpPr>
        <p:sp>
          <p:nvSpPr>
            <p:cNvPr id="320" name="Google Shape;320;p49"/>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9"/>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9"/>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9"/>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49"/>
          <p:cNvGrpSpPr/>
          <p:nvPr/>
        </p:nvGrpSpPr>
        <p:grpSpPr>
          <a:xfrm>
            <a:off x="4127935" y="1792713"/>
            <a:ext cx="888147" cy="639984"/>
            <a:chOff x="5727616" y="4204699"/>
            <a:chExt cx="440505" cy="290018"/>
          </a:xfrm>
        </p:grpSpPr>
        <p:sp>
          <p:nvSpPr>
            <p:cNvPr id="325" name="Google Shape;325;p4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49"/>
          <p:cNvGrpSpPr/>
          <p:nvPr/>
        </p:nvGrpSpPr>
        <p:grpSpPr>
          <a:xfrm>
            <a:off x="6845043" y="1835959"/>
            <a:ext cx="821519" cy="596752"/>
            <a:chOff x="7989683" y="2350207"/>
            <a:chExt cx="332761" cy="234066"/>
          </a:xfrm>
        </p:grpSpPr>
        <p:sp>
          <p:nvSpPr>
            <p:cNvPr id="334" name="Google Shape;334;p4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50"/>
          <p:cNvSpPr txBox="1"/>
          <p:nvPr>
            <p:ph type="title"/>
          </p:nvPr>
        </p:nvSpPr>
        <p:spPr>
          <a:xfrm>
            <a:off x="4572000" y="1071516"/>
            <a:ext cx="3852000" cy="466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RUN RAT RUN</a:t>
            </a:r>
            <a:endParaRPr/>
          </a:p>
        </p:txBody>
      </p:sp>
      <p:sp>
        <p:nvSpPr>
          <p:cNvPr id="345" name="Google Shape;345;p50"/>
          <p:cNvSpPr txBox="1"/>
          <p:nvPr>
            <p:ph idx="1" type="subTitle"/>
          </p:nvPr>
        </p:nvSpPr>
        <p:spPr>
          <a:xfrm>
            <a:off x="4572000" y="1497997"/>
            <a:ext cx="3852000" cy="2711400"/>
          </a:xfrm>
          <a:prstGeom prst="rect">
            <a:avLst/>
          </a:prstGeom>
        </p:spPr>
        <p:txBody>
          <a:bodyPr anchorCtr="0" anchor="t" bIns="0" lIns="0" spcFirstLastPara="1" rIns="0" wrap="square" tIns="0">
            <a:noAutofit/>
          </a:bodyPr>
          <a:lstStyle/>
          <a:p>
            <a:pPr indent="-317500" lvl="0" marL="457200" rtl="0" algn="l">
              <a:lnSpc>
                <a:spcPct val="200000"/>
              </a:lnSpc>
              <a:spcBef>
                <a:spcPts val="0"/>
              </a:spcBef>
              <a:spcAft>
                <a:spcPts val="0"/>
              </a:spcAft>
              <a:buSzPts val="1400"/>
              <a:buChar char="●"/>
            </a:pPr>
            <a:r>
              <a:rPr lang="en"/>
              <a:t>Highscore tabanlı.</a:t>
            </a:r>
            <a:endParaRPr/>
          </a:p>
          <a:p>
            <a:pPr indent="-317500" lvl="0" marL="457200" rtl="0" algn="l">
              <a:lnSpc>
                <a:spcPct val="200000"/>
              </a:lnSpc>
              <a:spcBef>
                <a:spcPts val="0"/>
              </a:spcBef>
              <a:spcAft>
                <a:spcPts val="0"/>
              </a:spcAft>
              <a:buSzPts val="1400"/>
              <a:buChar char="●"/>
            </a:pPr>
            <a:r>
              <a:rPr lang="en"/>
              <a:t>Düşman küplerden ve tuzaklardan kaçarken aynı zamanda coinleri toplamaya çalışıyoruz.</a:t>
            </a:r>
            <a:endParaRPr/>
          </a:p>
          <a:p>
            <a:pPr indent="-317500" lvl="0" marL="457200" rtl="0" algn="l">
              <a:lnSpc>
                <a:spcPct val="200000"/>
              </a:lnSpc>
              <a:spcBef>
                <a:spcPts val="0"/>
              </a:spcBef>
              <a:spcAft>
                <a:spcPts val="0"/>
              </a:spcAft>
              <a:buSzPts val="1400"/>
              <a:buChar char="●"/>
            </a:pPr>
            <a:r>
              <a:rPr lang="en"/>
              <a:t>Spawn noktalarından hem coin hem de küp çıkabilir. Dikkat et!</a:t>
            </a:r>
            <a:endParaRPr/>
          </a:p>
        </p:txBody>
      </p:sp>
      <p:pic>
        <p:nvPicPr>
          <p:cNvPr id="346" name="Google Shape;346;p50"/>
          <p:cNvPicPr preferRelativeResize="0"/>
          <p:nvPr/>
        </p:nvPicPr>
        <p:blipFill>
          <a:blip r:embed="rId3">
            <a:alphaModFix/>
          </a:blip>
          <a:stretch>
            <a:fillRect/>
          </a:stretch>
        </p:blipFill>
        <p:spPr>
          <a:xfrm>
            <a:off x="324725" y="1467813"/>
            <a:ext cx="4210050" cy="27717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51"/>
          <p:cNvSpPr txBox="1"/>
          <p:nvPr>
            <p:ph type="title"/>
          </p:nvPr>
        </p:nvSpPr>
        <p:spPr>
          <a:xfrm>
            <a:off x="720000" y="3689100"/>
            <a:ext cx="2286000" cy="914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ROAD DANCER</a:t>
            </a:r>
            <a:endParaRPr/>
          </a:p>
        </p:txBody>
      </p:sp>
      <p:sp>
        <p:nvSpPr>
          <p:cNvPr id="352" name="Google Shape;352;p51"/>
          <p:cNvSpPr txBox="1"/>
          <p:nvPr>
            <p:ph idx="1" type="subTitle"/>
          </p:nvPr>
        </p:nvSpPr>
        <p:spPr>
          <a:xfrm>
            <a:off x="3234600" y="3689100"/>
            <a:ext cx="3852000" cy="914400"/>
          </a:xfrm>
          <a:prstGeom prst="rect">
            <a:avLst/>
          </a:prstGeom>
        </p:spPr>
        <p:txBody>
          <a:bodyPr anchorCtr="0" anchor="ctr" bIns="0" lIns="0" spcFirstLastPara="1" rIns="0" wrap="square" tIns="137150">
            <a:noAutofit/>
          </a:bodyPr>
          <a:lstStyle/>
          <a:p>
            <a:pPr indent="-317500" lvl="0" marL="457200" rtl="0" algn="l">
              <a:spcBef>
                <a:spcPts val="0"/>
              </a:spcBef>
              <a:spcAft>
                <a:spcPts val="0"/>
              </a:spcAft>
              <a:buSzPts val="1400"/>
              <a:buChar char="●"/>
            </a:pPr>
            <a:r>
              <a:rPr lang="en"/>
              <a:t>Level bazlı.</a:t>
            </a:r>
            <a:endParaRPr/>
          </a:p>
          <a:p>
            <a:pPr indent="-317500" lvl="0" marL="457200" rtl="0" algn="l">
              <a:spcBef>
                <a:spcPts val="0"/>
              </a:spcBef>
              <a:spcAft>
                <a:spcPts val="0"/>
              </a:spcAft>
              <a:buSzPts val="1400"/>
              <a:buChar char="●"/>
            </a:pPr>
            <a:r>
              <a:rPr lang="en"/>
              <a:t>Araba sürekli olarak ilerlerken karşımıza çıkan engellerden kaçmamız lazım.</a:t>
            </a:r>
            <a:endParaRPr/>
          </a:p>
          <a:p>
            <a:pPr indent="-317500" lvl="0" marL="457200" rtl="0" algn="l">
              <a:spcBef>
                <a:spcPts val="0"/>
              </a:spcBef>
              <a:spcAft>
                <a:spcPts val="0"/>
              </a:spcAft>
              <a:buSzPts val="1400"/>
              <a:buChar char="●"/>
            </a:pPr>
            <a:r>
              <a:rPr lang="en"/>
              <a:t>Tek bir çizik bile kabul edilemez.</a:t>
            </a:r>
            <a:endParaRPr/>
          </a:p>
        </p:txBody>
      </p:sp>
      <p:pic>
        <p:nvPicPr>
          <p:cNvPr id="353" name="Google Shape;353;p51"/>
          <p:cNvPicPr preferRelativeResize="0"/>
          <p:nvPr/>
        </p:nvPicPr>
        <p:blipFill>
          <a:blip r:embed="rId3">
            <a:alphaModFix/>
          </a:blip>
          <a:stretch>
            <a:fillRect/>
          </a:stretch>
        </p:blipFill>
        <p:spPr>
          <a:xfrm>
            <a:off x="1141900" y="492800"/>
            <a:ext cx="6860201" cy="3142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2"/>
          <p:cNvSpPr txBox="1"/>
          <p:nvPr>
            <p:ph type="title"/>
          </p:nvPr>
        </p:nvSpPr>
        <p:spPr>
          <a:xfrm>
            <a:off x="720050" y="405650"/>
            <a:ext cx="7704000" cy="4572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SAPAK</a:t>
            </a:r>
            <a:endParaRPr/>
          </a:p>
        </p:txBody>
      </p:sp>
      <p:sp>
        <p:nvSpPr>
          <p:cNvPr id="359" name="Google Shape;359;p52"/>
          <p:cNvSpPr txBox="1"/>
          <p:nvPr>
            <p:ph idx="1" type="subTitle"/>
          </p:nvPr>
        </p:nvSpPr>
        <p:spPr>
          <a:xfrm>
            <a:off x="541075" y="1015250"/>
            <a:ext cx="2713200" cy="3611400"/>
          </a:xfrm>
          <a:prstGeom prst="rect">
            <a:avLst/>
          </a:prstGeom>
        </p:spPr>
        <p:txBody>
          <a:bodyPr anchorCtr="0" anchor="t" bIns="0" lIns="0" spcFirstLastPara="1" rIns="0" wrap="square" tIns="0">
            <a:noAutofit/>
          </a:bodyPr>
          <a:lstStyle/>
          <a:p>
            <a:pPr indent="-317500" lvl="0" marL="457200" rtl="0" algn="l">
              <a:lnSpc>
                <a:spcPct val="200000"/>
              </a:lnSpc>
              <a:spcBef>
                <a:spcPts val="0"/>
              </a:spcBef>
              <a:spcAft>
                <a:spcPts val="0"/>
              </a:spcAft>
              <a:buSzPts val="1400"/>
              <a:buChar char="●"/>
            </a:pPr>
            <a:r>
              <a:rPr lang="en"/>
              <a:t>Kırsalın ortasındaki bu evde gizemli hikayeyi ortaya çıkar.</a:t>
            </a:r>
            <a:endParaRPr/>
          </a:p>
          <a:p>
            <a:pPr indent="-317500" lvl="0" marL="457200" rtl="0" algn="l">
              <a:lnSpc>
                <a:spcPct val="200000"/>
              </a:lnSpc>
              <a:spcBef>
                <a:spcPts val="0"/>
              </a:spcBef>
              <a:spcAft>
                <a:spcPts val="0"/>
              </a:spcAft>
              <a:buSzPts val="1400"/>
              <a:buChar char="●"/>
            </a:pPr>
            <a:r>
              <a:rPr lang="en"/>
              <a:t>Tehlikenin nereden geleceğini bilemezsin.</a:t>
            </a:r>
            <a:endParaRPr/>
          </a:p>
          <a:p>
            <a:pPr indent="-317500" lvl="0" marL="457200" rtl="0" algn="l">
              <a:lnSpc>
                <a:spcPct val="200000"/>
              </a:lnSpc>
              <a:spcBef>
                <a:spcPts val="0"/>
              </a:spcBef>
              <a:spcAft>
                <a:spcPts val="0"/>
              </a:spcAft>
              <a:buSzPts val="1400"/>
              <a:buChar char="●"/>
            </a:pPr>
            <a:r>
              <a:rPr lang="en"/>
              <a:t>Ya da ne zaman.</a:t>
            </a:r>
            <a:endParaRPr/>
          </a:p>
        </p:txBody>
      </p:sp>
      <p:pic>
        <p:nvPicPr>
          <p:cNvPr id="360" name="Google Shape;360;p52"/>
          <p:cNvPicPr preferRelativeResize="0"/>
          <p:nvPr/>
        </p:nvPicPr>
        <p:blipFill>
          <a:blip r:embed="rId3">
            <a:alphaModFix/>
          </a:blip>
          <a:stretch>
            <a:fillRect/>
          </a:stretch>
        </p:blipFill>
        <p:spPr>
          <a:xfrm>
            <a:off x="3254400" y="1015250"/>
            <a:ext cx="5352678" cy="29786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3"/>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VIDEO TUTORIAL</a:t>
            </a:r>
            <a:endParaRPr/>
          </a:p>
        </p:txBody>
      </p:sp>
      <p:sp>
        <p:nvSpPr>
          <p:cNvPr id="366" name="Google Shape;366;p53"/>
          <p:cNvSpPr txBox="1"/>
          <p:nvPr>
            <p:ph idx="1" type="subTitle"/>
          </p:nvPr>
        </p:nvSpPr>
        <p:spPr>
          <a:xfrm>
            <a:off x="2143050" y="4146300"/>
            <a:ext cx="4857900" cy="4572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a:t>https://www.youtube.com/watch?v=LxWSEYdJU_M&amp;ab_channel=Enes%C3%9Cnl%C3%BC</a:t>
            </a:r>
            <a:endParaRPr/>
          </a:p>
        </p:txBody>
      </p:sp>
      <p:pic>
        <p:nvPicPr>
          <p:cNvPr id="367" name="Google Shape;367;p53"/>
          <p:cNvPicPr preferRelativeResize="0"/>
          <p:nvPr/>
        </p:nvPicPr>
        <p:blipFill>
          <a:blip r:embed="rId3">
            <a:alphaModFix/>
          </a:blip>
          <a:stretch>
            <a:fillRect/>
          </a:stretch>
        </p:blipFill>
        <p:spPr>
          <a:xfrm>
            <a:off x="1988663" y="882729"/>
            <a:ext cx="5166656" cy="3097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4"/>
          <p:cNvSpPr txBox="1"/>
          <p:nvPr/>
        </p:nvSpPr>
        <p:spPr>
          <a:xfrm>
            <a:off x="223950" y="556775"/>
            <a:ext cx="8696100" cy="237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100">
                <a:solidFill>
                  <a:schemeClr val="lt2"/>
                </a:solidFill>
                <a:latin typeface="Russo One"/>
                <a:ea typeface="Russo One"/>
                <a:cs typeface="Russo One"/>
                <a:sym typeface="Russo One"/>
              </a:rPr>
              <a:t>YAKIN GELECEKTE GÖRÜŞMEK ÜZERE</a:t>
            </a:r>
            <a:endParaRPr sz="7100">
              <a:solidFill>
                <a:schemeClr val="lt2"/>
              </a:solidFill>
              <a:latin typeface="Russo One"/>
              <a:ea typeface="Russo One"/>
              <a:cs typeface="Russo One"/>
              <a:sym typeface="Russo On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7" name="Shape 207"/>
        <p:cNvGrpSpPr/>
        <p:nvPr/>
      </p:nvGrpSpPr>
      <p:grpSpPr>
        <a:xfrm>
          <a:off x="0" y="0"/>
          <a:ext cx="0" cy="0"/>
          <a:chOff x="0" y="0"/>
          <a:chExt cx="0" cy="0"/>
        </a:xfrm>
      </p:grpSpPr>
      <p:sp>
        <p:nvSpPr>
          <p:cNvPr id="208" name="Google Shape;208;p37"/>
          <p:cNvSpPr txBox="1"/>
          <p:nvPr>
            <p:ph idx="1" type="subTitle"/>
          </p:nvPr>
        </p:nvSpPr>
        <p:spPr>
          <a:xfrm>
            <a:off x="720000" y="2578475"/>
            <a:ext cx="7704000" cy="497100"/>
          </a:xfrm>
          <a:prstGeom prst="rect">
            <a:avLst/>
          </a:prstGeom>
        </p:spPr>
        <p:txBody>
          <a:bodyPr anchorCtr="0" anchor="ctr" bIns="137150" lIns="91425" spcFirstLastPara="1" rIns="91425" wrap="square" tIns="91425">
            <a:noAutofit/>
          </a:bodyPr>
          <a:lstStyle/>
          <a:p>
            <a:pPr indent="0" lvl="0" marL="0" rtl="0" algn="ctr">
              <a:spcBef>
                <a:spcPts val="0"/>
              </a:spcBef>
              <a:spcAft>
                <a:spcPts val="0"/>
              </a:spcAft>
              <a:buNone/>
            </a:pPr>
            <a:r>
              <a:rPr b="1" lang="en" sz="2000"/>
              <a:t>Enes ve Tolunay’ın İntergalaktik Arcade Oyun Sarayı</a:t>
            </a:r>
            <a:endParaRPr b="1" sz="2000">
              <a:solidFill>
                <a:schemeClr val="dk1"/>
              </a:solidFill>
            </a:endParaRPr>
          </a:p>
        </p:txBody>
      </p:sp>
      <p:sp>
        <p:nvSpPr>
          <p:cNvPr id="209" name="Google Shape;209;p37"/>
          <p:cNvSpPr txBox="1"/>
          <p:nvPr>
            <p:ph type="ctrTitle"/>
          </p:nvPr>
        </p:nvSpPr>
        <p:spPr>
          <a:xfrm>
            <a:off x="720000" y="862900"/>
            <a:ext cx="7704000" cy="1645800"/>
          </a:xfrm>
          <a:prstGeom prst="rect">
            <a:avLst/>
          </a:prstGeom>
        </p:spPr>
        <p:txBody>
          <a:bodyPr anchorCtr="0" anchor="ctr" bIns="0" lIns="0" spcFirstLastPara="1" rIns="0" wrap="square" tIns="91425">
            <a:noAutofit/>
          </a:bodyPr>
          <a:lstStyle/>
          <a:p>
            <a:pPr indent="0" lvl="0" marL="0" rtl="0" algn="ctr">
              <a:spcBef>
                <a:spcPts val="0"/>
              </a:spcBef>
              <a:spcAft>
                <a:spcPts val="0"/>
              </a:spcAft>
              <a:buNone/>
            </a:pPr>
            <a:r>
              <a:rPr lang="en"/>
              <a:t>E.T.I.A.O.S.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3" name="Shape 213"/>
        <p:cNvGrpSpPr/>
        <p:nvPr/>
      </p:nvGrpSpPr>
      <p:grpSpPr>
        <a:xfrm>
          <a:off x="0" y="0"/>
          <a:ext cx="0" cy="0"/>
          <a:chOff x="0" y="0"/>
          <a:chExt cx="0" cy="0"/>
        </a:xfrm>
      </p:grpSpPr>
      <p:sp>
        <p:nvSpPr>
          <p:cNvPr id="214" name="Google Shape;214;p38"/>
          <p:cNvSpPr txBox="1"/>
          <p:nvPr>
            <p:ph type="title"/>
          </p:nvPr>
        </p:nvSpPr>
        <p:spPr>
          <a:xfrm>
            <a:off x="720000" y="1742775"/>
            <a:ext cx="2011800" cy="527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Hikaye</a:t>
            </a:r>
            <a:endParaRPr/>
          </a:p>
        </p:txBody>
      </p:sp>
      <p:sp>
        <p:nvSpPr>
          <p:cNvPr id="215" name="Google Shape;215;p38"/>
          <p:cNvSpPr txBox="1"/>
          <p:nvPr>
            <p:ph idx="2" type="title"/>
          </p:nvPr>
        </p:nvSpPr>
        <p:spPr>
          <a:xfrm>
            <a:off x="720000" y="1149375"/>
            <a:ext cx="10983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01</a:t>
            </a:r>
            <a:endParaRPr/>
          </a:p>
        </p:txBody>
      </p:sp>
      <p:sp>
        <p:nvSpPr>
          <p:cNvPr id="216" name="Google Shape;216;p38"/>
          <p:cNvSpPr txBox="1"/>
          <p:nvPr>
            <p:ph idx="1" type="subTitle"/>
          </p:nvPr>
        </p:nvSpPr>
        <p:spPr>
          <a:xfrm>
            <a:off x="720000" y="2270475"/>
            <a:ext cx="2011800" cy="48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ETIAOS Dünyasına ufak bir giriş.</a:t>
            </a:r>
            <a:endParaRPr/>
          </a:p>
        </p:txBody>
      </p:sp>
      <p:sp>
        <p:nvSpPr>
          <p:cNvPr id="217" name="Google Shape;217;p38"/>
          <p:cNvSpPr txBox="1"/>
          <p:nvPr>
            <p:ph idx="3" type="title"/>
          </p:nvPr>
        </p:nvSpPr>
        <p:spPr>
          <a:xfrm>
            <a:off x="3566100" y="1742775"/>
            <a:ext cx="2011800" cy="527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Mekanikler ve Oynanış</a:t>
            </a:r>
            <a:endParaRPr/>
          </a:p>
        </p:txBody>
      </p:sp>
      <p:sp>
        <p:nvSpPr>
          <p:cNvPr id="218" name="Google Shape;218;p38"/>
          <p:cNvSpPr txBox="1"/>
          <p:nvPr>
            <p:ph idx="4" type="title"/>
          </p:nvPr>
        </p:nvSpPr>
        <p:spPr>
          <a:xfrm>
            <a:off x="3566100" y="1149375"/>
            <a:ext cx="10983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02</a:t>
            </a:r>
            <a:endParaRPr/>
          </a:p>
        </p:txBody>
      </p:sp>
      <p:sp>
        <p:nvSpPr>
          <p:cNvPr id="219" name="Google Shape;219;p38"/>
          <p:cNvSpPr txBox="1"/>
          <p:nvPr>
            <p:ph idx="5" type="subTitle"/>
          </p:nvPr>
        </p:nvSpPr>
        <p:spPr>
          <a:xfrm>
            <a:off x="3512400" y="2390600"/>
            <a:ext cx="2011800" cy="48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Genel hatlarıyla gameplay.</a:t>
            </a:r>
            <a:endParaRPr/>
          </a:p>
        </p:txBody>
      </p:sp>
      <p:sp>
        <p:nvSpPr>
          <p:cNvPr id="220" name="Google Shape;220;p38"/>
          <p:cNvSpPr txBox="1"/>
          <p:nvPr>
            <p:ph idx="6" type="title"/>
          </p:nvPr>
        </p:nvSpPr>
        <p:spPr>
          <a:xfrm>
            <a:off x="6412200" y="1742775"/>
            <a:ext cx="2011800" cy="527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Görseller ve Ses</a:t>
            </a:r>
            <a:endParaRPr/>
          </a:p>
        </p:txBody>
      </p:sp>
      <p:sp>
        <p:nvSpPr>
          <p:cNvPr id="221" name="Google Shape;221;p38"/>
          <p:cNvSpPr txBox="1"/>
          <p:nvPr>
            <p:ph idx="7" type="title"/>
          </p:nvPr>
        </p:nvSpPr>
        <p:spPr>
          <a:xfrm>
            <a:off x="6412200" y="1149375"/>
            <a:ext cx="10983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03</a:t>
            </a:r>
            <a:endParaRPr/>
          </a:p>
        </p:txBody>
      </p:sp>
      <p:sp>
        <p:nvSpPr>
          <p:cNvPr id="222" name="Google Shape;222;p38"/>
          <p:cNvSpPr txBox="1"/>
          <p:nvPr>
            <p:ph idx="9" type="title"/>
          </p:nvPr>
        </p:nvSpPr>
        <p:spPr>
          <a:xfrm>
            <a:off x="720000" y="3588700"/>
            <a:ext cx="2011800" cy="527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Road Dancer</a:t>
            </a:r>
            <a:endParaRPr/>
          </a:p>
        </p:txBody>
      </p:sp>
      <p:sp>
        <p:nvSpPr>
          <p:cNvPr id="223" name="Google Shape;223;p38"/>
          <p:cNvSpPr txBox="1"/>
          <p:nvPr>
            <p:ph idx="13" type="title"/>
          </p:nvPr>
        </p:nvSpPr>
        <p:spPr>
          <a:xfrm>
            <a:off x="720000" y="2995525"/>
            <a:ext cx="10983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04</a:t>
            </a:r>
            <a:endParaRPr/>
          </a:p>
        </p:txBody>
      </p:sp>
      <p:sp>
        <p:nvSpPr>
          <p:cNvPr id="224" name="Google Shape;224;p38"/>
          <p:cNvSpPr txBox="1"/>
          <p:nvPr>
            <p:ph idx="14" type="subTitle"/>
          </p:nvPr>
        </p:nvSpPr>
        <p:spPr>
          <a:xfrm>
            <a:off x="720000" y="4116400"/>
            <a:ext cx="2011800" cy="484800"/>
          </a:xfrm>
          <a:prstGeom prst="rect">
            <a:avLst/>
          </a:prstGeom>
        </p:spPr>
        <p:txBody>
          <a:bodyPr anchorCtr="0" anchor="ctr" bIns="0" lIns="0" spcFirstLastPara="1" rIns="0" wrap="square" tIns="0">
            <a:noAutofit/>
          </a:bodyPr>
          <a:lstStyle/>
          <a:p>
            <a:pPr indent="0" lvl="0" marL="457200" rtl="0" algn="l">
              <a:spcBef>
                <a:spcPts val="0"/>
              </a:spcBef>
              <a:spcAft>
                <a:spcPts val="0"/>
              </a:spcAft>
              <a:buNone/>
            </a:pPr>
            <a:r>
              <a:rPr lang="en"/>
              <a:t>Mini-oyun I</a:t>
            </a:r>
            <a:endParaRPr/>
          </a:p>
        </p:txBody>
      </p:sp>
      <p:sp>
        <p:nvSpPr>
          <p:cNvPr id="225" name="Google Shape;225;p38"/>
          <p:cNvSpPr txBox="1"/>
          <p:nvPr>
            <p:ph idx="15" type="title"/>
          </p:nvPr>
        </p:nvSpPr>
        <p:spPr>
          <a:xfrm>
            <a:off x="3566100" y="3588700"/>
            <a:ext cx="2011800" cy="527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RunRatRun</a:t>
            </a:r>
            <a:endParaRPr/>
          </a:p>
        </p:txBody>
      </p:sp>
      <p:sp>
        <p:nvSpPr>
          <p:cNvPr id="226" name="Google Shape;226;p38"/>
          <p:cNvSpPr txBox="1"/>
          <p:nvPr>
            <p:ph idx="16" type="title"/>
          </p:nvPr>
        </p:nvSpPr>
        <p:spPr>
          <a:xfrm>
            <a:off x="3566100" y="2995525"/>
            <a:ext cx="10983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05</a:t>
            </a:r>
            <a:endParaRPr/>
          </a:p>
        </p:txBody>
      </p:sp>
      <p:sp>
        <p:nvSpPr>
          <p:cNvPr id="227" name="Google Shape;227;p38"/>
          <p:cNvSpPr txBox="1"/>
          <p:nvPr>
            <p:ph idx="17" type="subTitle"/>
          </p:nvPr>
        </p:nvSpPr>
        <p:spPr>
          <a:xfrm>
            <a:off x="3566100" y="4116400"/>
            <a:ext cx="2011800" cy="48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Mini-oyun II</a:t>
            </a:r>
            <a:endParaRPr/>
          </a:p>
        </p:txBody>
      </p:sp>
      <p:sp>
        <p:nvSpPr>
          <p:cNvPr id="228" name="Google Shape;228;p38"/>
          <p:cNvSpPr txBox="1"/>
          <p:nvPr>
            <p:ph idx="18" type="title"/>
          </p:nvPr>
        </p:nvSpPr>
        <p:spPr>
          <a:xfrm>
            <a:off x="6412200" y="3588700"/>
            <a:ext cx="2011800" cy="527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Sapak</a:t>
            </a:r>
            <a:endParaRPr/>
          </a:p>
        </p:txBody>
      </p:sp>
      <p:sp>
        <p:nvSpPr>
          <p:cNvPr id="229" name="Google Shape;229;p38"/>
          <p:cNvSpPr txBox="1"/>
          <p:nvPr>
            <p:ph idx="19" type="title"/>
          </p:nvPr>
        </p:nvSpPr>
        <p:spPr>
          <a:xfrm>
            <a:off x="6412200" y="2995525"/>
            <a:ext cx="10983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06</a:t>
            </a:r>
            <a:endParaRPr/>
          </a:p>
        </p:txBody>
      </p:sp>
      <p:sp>
        <p:nvSpPr>
          <p:cNvPr id="230" name="Google Shape;230;p38"/>
          <p:cNvSpPr txBox="1"/>
          <p:nvPr>
            <p:ph idx="20" type="subTitle"/>
          </p:nvPr>
        </p:nvSpPr>
        <p:spPr>
          <a:xfrm>
            <a:off x="6412200" y="4116400"/>
            <a:ext cx="2011800" cy="48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Mini-oyun III</a:t>
            </a:r>
            <a:endParaRPr/>
          </a:p>
        </p:txBody>
      </p:sp>
      <p:sp>
        <p:nvSpPr>
          <p:cNvPr id="231" name="Google Shape;231;p38"/>
          <p:cNvSpPr txBox="1"/>
          <p:nvPr>
            <p:ph idx="21" type="title"/>
          </p:nvPr>
        </p:nvSpPr>
        <p:spPr>
          <a:xfrm>
            <a:off x="720000" y="421102"/>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Sunum İçeriği</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5" name="Shape 235"/>
        <p:cNvGrpSpPr/>
        <p:nvPr/>
      </p:nvGrpSpPr>
      <p:grpSpPr>
        <a:xfrm>
          <a:off x="0" y="0"/>
          <a:ext cx="0" cy="0"/>
          <a:chOff x="0" y="0"/>
          <a:chExt cx="0" cy="0"/>
        </a:xfrm>
      </p:grpSpPr>
      <p:sp>
        <p:nvSpPr>
          <p:cNvPr id="236" name="Google Shape;236;p39"/>
          <p:cNvSpPr txBox="1"/>
          <p:nvPr>
            <p:ph type="title"/>
          </p:nvPr>
        </p:nvSpPr>
        <p:spPr>
          <a:xfrm>
            <a:off x="720000" y="2373750"/>
            <a:ext cx="7708800" cy="7314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HİKAYE</a:t>
            </a:r>
            <a:endParaRPr/>
          </a:p>
        </p:txBody>
      </p:sp>
      <p:sp>
        <p:nvSpPr>
          <p:cNvPr id="237" name="Google Shape;237;p39"/>
          <p:cNvSpPr txBox="1"/>
          <p:nvPr>
            <p:ph idx="1" type="subTitle"/>
          </p:nvPr>
        </p:nvSpPr>
        <p:spPr>
          <a:xfrm>
            <a:off x="2514600" y="3196650"/>
            <a:ext cx="4114800" cy="457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E.T.I.A.O.S. Nedir?</a:t>
            </a:r>
            <a:endParaRPr/>
          </a:p>
        </p:txBody>
      </p:sp>
      <p:sp>
        <p:nvSpPr>
          <p:cNvPr id="238" name="Google Shape;238;p39"/>
          <p:cNvSpPr txBox="1"/>
          <p:nvPr>
            <p:ph idx="2" type="title"/>
          </p:nvPr>
        </p:nvSpPr>
        <p:spPr>
          <a:xfrm>
            <a:off x="3428950" y="901850"/>
            <a:ext cx="2286000" cy="1463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2" name="Shape 242"/>
        <p:cNvGrpSpPr/>
        <p:nvPr/>
      </p:nvGrpSpPr>
      <p:grpSpPr>
        <a:xfrm>
          <a:off x="0" y="0"/>
          <a:ext cx="0" cy="0"/>
          <a:chOff x="0" y="0"/>
          <a:chExt cx="0" cy="0"/>
        </a:xfrm>
      </p:grpSpPr>
      <p:sp>
        <p:nvSpPr>
          <p:cNvPr id="243" name="Google Shape;243;p40"/>
          <p:cNvSpPr txBox="1"/>
          <p:nvPr>
            <p:ph type="title"/>
          </p:nvPr>
        </p:nvSpPr>
        <p:spPr>
          <a:xfrm>
            <a:off x="720000" y="425525"/>
            <a:ext cx="3852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01 Hikaye</a:t>
            </a:r>
            <a:endParaRPr/>
          </a:p>
        </p:txBody>
      </p:sp>
      <p:sp>
        <p:nvSpPr>
          <p:cNvPr id="244" name="Google Shape;244;p40"/>
          <p:cNvSpPr txBox="1"/>
          <p:nvPr>
            <p:ph idx="1" type="body"/>
          </p:nvPr>
        </p:nvSpPr>
        <p:spPr>
          <a:xfrm>
            <a:off x="720000" y="1044750"/>
            <a:ext cx="3291900" cy="3756300"/>
          </a:xfrm>
          <a:prstGeom prst="rect">
            <a:avLst/>
          </a:prstGeom>
        </p:spPr>
        <p:txBody>
          <a:bodyPr anchorCtr="0" anchor="t" bIns="0" lIns="0" spcFirstLastPara="1" rIns="0" wrap="square" tIns="0">
            <a:noAutofit/>
          </a:bodyPr>
          <a:lstStyle/>
          <a:p>
            <a:pPr indent="-279400" lvl="0" marL="457200" rtl="0" algn="l">
              <a:spcBef>
                <a:spcPts val="0"/>
              </a:spcBef>
              <a:spcAft>
                <a:spcPts val="0"/>
              </a:spcAft>
              <a:buSzPts val="800"/>
              <a:buChar char="●"/>
            </a:pPr>
            <a:r>
              <a:rPr lang="en"/>
              <a:t>E.T.I.A.O.S. yani diğer adıyla “Enes ve Tolunay’ın Intergalaktik Arcade Oyun Sarayı” uzayda bulunan bir arcade oyun salonunu konu almaktadır. </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279400" lvl="0" marL="457200" rtl="0" algn="l">
              <a:spcBef>
                <a:spcPts val="0"/>
              </a:spcBef>
              <a:spcAft>
                <a:spcPts val="0"/>
              </a:spcAft>
              <a:buSzPts val="800"/>
              <a:buChar char="●"/>
            </a:pPr>
            <a:r>
              <a:rPr lang="en"/>
              <a:t>Yakın gelecekte geçen bu oyunda oyuncular bu salonu bir sosyal merkez olarak kullanabileceği gibi bir yandan da mini-oyunları oynayarak zaman geçirebileceklerdir.</a:t>
            </a:r>
            <a:endParaRPr>
              <a:solidFill>
                <a:schemeClr val="dk1"/>
              </a:solidFill>
            </a:endParaRPr>
          </a:p>
        </p:txBody>
      </p:sp>
      <p:pic>
        <p:nvPicPr>
          <p:cNvPr id="245" name="Google Shape;245;p40"/>
          <p:cNvPicPr preferRelativeResize="0"/>
          <p:nvPr/>
        </p:nvPicPr>
        <p:blipFill rotWithShape="1">
          <a:blip r:embed="rId4">
            <a:alphaModFix/>
          </a:blip>
          <a:srcRect b="0" l="16609" r="16603" t="0"/>
          <a:stretch/>
        </p:blipFill>
        <p:spPr>
          <a:xfrm>
            <a:off x="4240875" y="1284450"/>
            <a:ext cx="4380326" cy="2626476"/>
          </a:xfrm>
          <a:prstGeom prst="rect">
            <a:avLst/>
          </a:prstGeom>
          <a:noFill/>
          <a:ln cap="flat" cmpd="sng" w="28575">
            <a:solidFill>
              <a:schemeClr val="lt2"/>
            </a:solidFill>
            <a:prstDash val="solid"/>
            <a:round/>
            <a:headEnd len="sm" w="sm" type="none"/>
            <a:tailEnd len="sm" w="sm" type="none"/>
          </a:ln>
          <a:effectLst>
            <a:outerShdw rotWithShape="0" algn="bl" dir="2220000" dist="47625">
              <a:schemeClr val="lt2"/>
            </a:outerShdw>
          </a:effectLst>
        </p:spPr>
      </p:pic>
      <p:pic>
        <p:nvPicPr>
          <p:cNvPr id="246" name="Google Shape;246;p40"/>
          <p:cNvPicPr preferRelativeResize="0"/>
          <p:nvPr/>
        </p:nvPicPr>
        <p:blipFill>
          <a:blip r:embed="rId5">
            <a:alphaModFix/>
          </a:blip>
          <a:stretch>
            <a:fillRect/>
          </a:stretch>
        </p:blipFill>
        <p:spPr>
          <a:xfrm>
            <a:off x="4240874" y="1284450"/>
            <a:ext cx="4380325" cy="2626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0" name="Shape 250"/>
        <p:cNvGrpSpPr/>
        <p:nvPr/>
      </p:nvGrpSpPr>
      <p:grpSpPr>
        <a:xfrm>
          <a:off x="0" y="0"/>
          <a:ext cx="0" cy="0"/>
          <a:chOff x="0" y="0"/>
          <a:chExt cx="0" cy="0"/>
        </a:xfrm>
      </p:grpSpPr>
      <p:sp>
        <p:nvSpPr>
          <p:cNvPr id="251" name="Google Shape;251;p41"/>
          <p:cNvSpPr txBox="1"/>
          <p:nvPr>
            <p:ph type="title"/>
          </p:nvPr>
        </p:nvSpPr>
        <p:spPr>
          <a:xfrm>
            <a:off x="720000" y="425525"/>
            <a:ext cx="3852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01 Hikaye</a:t>
            </a:r>
            <a:endParaRPr/>
          </a:p>
        </p:txBody>
      </p:sp>
      <p:sp>
        <p:nvSpPr>
          <p:cNvPr id="252" name="Google Shape;252;p41"/>
          <p:cNvSpPr txBox="1"/>
          <p:nvPr>
            <p:ph idx="1" type="body"/>
          </p:nvPr>
        </p:nvSpPr>
        <p:spPr>
          <a:xfrm>
            <a:off x="720000" y="1219150"/>
            <a:ext cx="3291900" cy="3377700"/>
          </a:xfrm>
          <a:prstGeom prst="rect">
            <a:avLst/>
          </a:prstGeom>
        </p:spPr>
        <p:txBody>
          <a:bodyPr anchorCtr="0" anchor="t" bIns="0" lIns="0" spcFirstLastPara="1" rIns="0" wrap="square" tIns="0">
            <a:noAutofit/>
          </a:bodyPr>
          <a:lstStyle/>
          <a:p>
            <a:pPr indent="-304800" lvl="0" marL="457200" rtl="0" algn="l">
              <a:spcBef>
                <a:spcPts val="0"/>
              </a:spcBef>
              <a:spcAft>
                <a:spcPts val="0"/>
              </a:spcAft>
              <a:buSzPts val="1200"/>
              <a:buChar char="●"/>
            </a:pPr>
            <a:r>
              <a:rPr lang="en" sz="1200"/>
              <a:t>Oyun sarayında oyuncularımıza arcade oyun makinalarında çeşitli oyunlar sunulurken bir yandan da ETIAOS dünyasının hikayesi aktarılacaktır.</a:t>
            </a:r>
            <a:endParaRPr sz="1200"/>
          </a:p>
          <a:p>
            <a:pPr indent="-304800" lvl="0" marL="457200" rtl="0" algn="l">
              <a:spcBef>
                <a:spcPts val="0"/>
              </a:spcBef>
              <a:spcAft>
                <a:spcPts val="0"/>
              </a:spcAft>
              <a:buSzPts val="1200"/>
              <a:buChar char="●"/>
            </a:pPr>
            <a:r>
              <a:rPr lang="en" sz="1200"/>
              <a:t>Oyun sarayının içerisinde bulunacak bazı alanlar şu şekildedir.</a:t>
            </a:r>
            <a:endParaRPr sz="1200"/>
          </a:p>
          <a:p>
            <a:pPr indent="-304800" lvl="1" marL="914400" rtl="0" algn="l">
              <a:spcBef>
                <a:spcPts val="0"/>
              </a:spcBef>
              <a:spcAft>
                <a:spcPts val="0"/>
              </a:spcAft>
              <a:buSzPts val="1200"/>
              <a:buChar char="○"/>
            </a:pPr>
            <a:r>
              <a:rPr lang="en" sz="1200"/>
              <a:t>Oyun merkezi</a:t>
            </a:r>
            <a:endParaRPr sz="1200"/>
          </a:p>
          <a:p>
            <a:pPr indent="-304800" lvl="1" marL="914400" rtl="0" algn="l">
              <a:spcBef>
                <a:spcPts val="0"/>
              </a:spcBef>
              <a:spcAft>
                <a:spcPts val="0"/>
              </a:spcAft>
              <a:buSzPts val="1200"/>
              <a:buChar char="○"/>
            </a:pPr>
            <a:r>
              <a:rPr lang="en" sz="1200"/>
              <a:t>Bar</a:t>
            </a:r>
            <a:endParaRPr sz="1200"/>
          </a:p>
          <a:p>
            <a:pPr indent="-304800" lvl="1" marL="914400" rtl="0" algn="l">
              <a:spcBef>
                <a:spcPts val="0"/>
              </a:spcBef>
              <a:spcAft>
                <a:spcPts val="0"/>
              </a:spcAft>
              <a:buSzPts val="1200"/>
              <a:buChar char="○"/>
            </a:pPr>
            <a:r>
              <a:rPr lang="en" sz="1200"/>
              <a:t>Kafe</a:t>
            </a:r>
            <a:endParaRPr sz="1200"/>
          </a:p>
          <a:p>
            <a:pPr indent="-304800" lvl="1" marL="914400" rtl="0" algn="l">
              <a:spcBef>
                <a:spcPts val="0"/>
              </a:spcBef>
              <a:spcAft>
                <a:spcPts val="0"/>
              </a:spcAft>
              <a:buSzPts val="1200"/>
              <a:buChar char="○"/>
            </a:pPr>
            <a:r>
              <a:rPr lang="en" sz="1200"/>
              <a:t>Açık alan</a:t>
            </a:r>
            <a:endParaRPr sz="1200"/>
          </a:p>
          <a:p>
            <a:pPr indent="-304800" lvl="1" marL="914400" rtl="0" algn="l">
              <a:spcBef>
                <a:spcPts val="0"/>
              </a:spcBef>
              <a:spcAft>
                <a:spcPts val="0"/>
              </a:spcAft>
              <a:buSzPts val="1200"/>
              <a:buChar char="○"/>
            </a:pPr>
            <a:r>
              <a:rPr lang="en" sz="1200"/>
              <a:t>Sera</a:t>
            </a:r>
            <a:endParaRPr sz="1200"/>
          </a:p>
          <a:p>
            <a:pPr indent="-304800" lvl="1" marL="914400" rtl="0" algn="l">
              <a:spcBef>
                <a:spcPts val="0"/>
              </a:spcBef>
              <a:spcAft>
                <a:spcPts val="0"/>
              </a:spcAft>
              <a:buSzPts val="1200"/>
              <a:buChar char="○"/>
            </a:pPr>
            <a:r>
              <a:rPr lang="en" sz="1200"/>
              <a:t>Lobi</a:t>
            </a:r>
            <a:endParaRPr sz="1200"/>
          </a:p>
          <a:p>
            <a:pPr indent="-304800" lvl="0" marL="457200" rtl="0" algn="l">
              <a:spcBef>
                <a:spcPts val="0"/>
              </a:spcBef>
              <a:spcAft>
                <a:spcPts val="0"/>
              </a:spcAft>
              <a:buSzPts val="1200"/>
              <a:buChar char="●"/>
            </a:pPr>
            <a:r>
              <a:rPr lang="en" sz="1200"/>
              <a:t>Oyuncular bu alanlarda farklı deneyimler yaşayabilecekken NPC ler ile girilen diyaloglar neticesinde farklı yan hikayelerin içinde kendilerini bulabileceklerdir.</a:t>
            </a:r>
            <a:endParaRPr sz="1200"/>
          </a:p>
          <a:p>
            <a:pPr indent="0" lvl="0" marL="0" rtl="0" algn="l">
              <a:spcBef>
                <a:spcPts val="0"/>
              </a:spcBef>
              <a:spcAft>
                <a:spcPts val="0"/>
              </a:spcAft>
              <a:buClr>
                <a:srgbClr val="273D40"/>
              </a:buClr>
              <a:buSzPts val="600"/>
              <a:buFont typeface="Arial"/>
              <a:buNone/>
            </a:pPr>
            <a:r>
              <a:t/>
            </a:r>
            <a:endParaRPr sz="1200"/>
          </a:p>
          <a:p>
            <a:pPr indent="0" lvl="0" marL="0" rtl="0" algn="l">
              <a:spcBef>
                <a:spcPts val="0"/>
              </a:spcBef>
              <a:spcAft>
                <a:spcPts val="0"/>
              </a:spcAft>
              <a:buClr>
                <a:srgbClr val="273D40"/>
              </a:buClr>
              <a:buSzPts val="600"/>
              <a:buFont typeface="Arial"/>
              <a:buNone/>
            </a:pPr>
            <a:r>
              <a:t/>
            </a:r>
            <a:endParaRPr sz="1200">
              <a:solidFill>
                <a:schemeClr val="dk1"/>
              </a:solidFill>
            </a:endParaRPr>
          </a:p>
        </p:txBody>
      </p:sp>
      <p:pic>
        <p:nvPicPr>
          <p:cNvPr id="253" name="Google Shape;253;p41"/>
          <p:cNvPicPr preferRelativeResize="0"/>
          <p:nvPr/>
        </p:nvPicPr>
        <p:blipFill>
          <a:blip r:embed="rId4">
            <a:alphaModFix/>
          </a:blip>
          <a:stretch>
            <a:fillRect/>
          </a:stretch>
        </p:blipFill>
        <p:spPr>
          <a:xfrm>
            <a:off x="4289225" y="1102275"/>
            <a:ext cx="4270500" cy="2938974"/>
          </a:xfrm>
          <a:prstGeom prst="rect">
            <a:avLst/>
          </a:prstGeom>
          <a:noFill/>
          <a:ln cap="flat" cmpd="sng" w="28575">
            <a:solidFill>
              <a:schemeClr val="lt2"/>
            </a:solidFill>
            <a:prstDash val="solid"/>
            <a:round/>
            <a:headEnd len="sm" w="sm" type="none"/>
            <a:tailEnd len="sm" w="sm" type="none"/>
          </a:ln>
          <a:effectLst>
            <a:outerShdw rotWithShape="0" algn="bl" dir="2220000" dist="47625">
              <a:schemeClr val="lt2"/>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2"/>
          <p:cNvSpPr txBox="1"/>
          <p:nvPr>
            <p:ph type="title"/>
          </p:nvPr>
        </p:nvSpPr>
        <p:spPr>
          <a:xfrm>
            <a:off x="320225" y="373150"/>
            <a:ext cx="2286000" cy="914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01 Hikaye</a:t>
            </a:r>
            <a:endParaRPr/>
          </a:p>
        </p:txBody>
      </p:sp>
      <p:sp>
        <p:nvSpPr>
          <p:cNvPr id="259" name="Google Shape;259;p42"/>
          <p:cNvSpPr txBox="1"/>
          <p:nvPr>
            <p:ph idx="1" type="subTitle"/>
          </p:nvPr>
        </p:nvSpPr>
        <p:spPr>
          <a:xfrm>
            <a:off x="482650" y="3583375"/>
            <a:ext cx="8129700" cy="1044600"/>
          </a:xfrm>
          <a:prstGeom prst="rect">
            <a:avLst/>
          </a:prstGeom>
        </p:spPr>
        <p:txBody>
          <a:bodyPr anchorCtr="0" anchor="ctr" bIns="0" lIns="0" spcFirstLastPara="1" rIns="0" wrap="square" tIns="137150">
            <a:noAutofit/>
          </a:bodyPr>
          <a:lstStyle/>
          <a:p>
            <a:pPr indent="0" lvl="0" marL="0" rtl="0" algn="l">
              <a:spcBef>
                <a:spcPts val="0"/>
              </a:spcBef>
              <a:spcAft>
                <a:spcPts val="0"/>
              </a:spcAft>
              <a:buClr>
                <a:srgbClr val="273D40"/>
              </a:buClr>
              <a:buSzPts val="600"/>
              <a:buFont typeface="Arial"/>
              <a:buNone/>
            </a:pPr>
            <a:r>
              <a:rPr lang="en"/>
              <a:t>Genel olarak arcade oyunlar, birkaç istisna dışında pek bir anlatı öğesine sahip olmayacaktır ancak gerek oyun salonundaki detaylarda, gerek çeşitli arcade oyunların içerisindeki küçük ipuçlarıyla Enes ve Tolunay’ın İntergalaktik Arcade Oyun Sarayı’nın gizemli geçmişi ve günümüz hakkında çeşitli bilgilere ulaşabileceğiz.</a:t>
            </a:r>
            <a:endParaRPr/>
          </a:p>
          <a:p>
            <a:pPr indent="0" lvl="0" marL="0" rtl="0" algn="l">
              <a:spcBef>
                <a:spcPts val="0"/>
              </a:spcBef>
              <a:spcAft>
                <a:spcPts val="1600"/>
              </a:spcAft>
              <a:buNone/>
            </a:pPr>
            <a:r>
              <a:t/>
            </a:r>
            <a:endParaRPr/>
          </a:p>
        </p:txBody>
      </p:sp>
      <p:pic>
        <p:nvPicPr>
          <p:cNvPr id="260" name="Google Shape;260;p42"/>
          <p:cNvPicPr preferRelativeResize="0"/>
          <p:nvPr/>
        </p:nvPicPr>
        <p:blipFill>
          <a:blip r:embed="rId3">
            <a:alphaModFix/>
          </a:blip>
          <a:stretch>
            <a:fillRect/>
          </a:stretch>
        </p:blipFill>
        <p:spPr>
          <a:xfrm>
            <a:off x="2698114" y="373150"/>
            <a:ext cx="5973624" cy="3033526"/>
          </a:xfrm>
          <a:prstGeom prst="rect">
            <a:avLst/>
          </a:prstGeom>
          <a:noFill/>
          <a:ln cap="flat" cmpd="sng" w="28575">
            <a:solidFill>
              <a:schemeClr val="lt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4" name="Shape 264"/>
        <p:cNvGrpSpPr/>
        <p:nvPr/>
      </p:nvGrpSpPr>
      <p:grpSpPr>
        <a:xfrm>
          <a:off x="0" y="0"/>
          <a:ext cx="0" cy="0"/>
          <a:chOff x="0" y="0"/>
          <a:chExt cx="0" cy="0"/>
        </a:xfrm>
      </p:grpSpPr>
      <p:sp>
        <p:nvSpPr>
          <p:cNvPr id="265" name="Google Shape;265;p43"/>
          <p:cNvSpPr txBox="1"/>
          <p:nvPr>
            <p:ph type="title"/>
          </p:nvPr>
        </p:nvSpPr>
        <p:spPr>
          <a:xfrm>
            <a:off x="720000" y="2373750"/>
            <a:ext cx="7708800" cy="7314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Mekanikler ve Oynanış</a:t>
            </a:r>
            <a:endParaRPr/>
          </a:p>
        </p:txBody>
      </p:sp>
      <p:sp>
        <p:nvSpPr>
          <p:cNvPr id="266" name="Google Shape;266;p43"/>
          <p:cNvSpPr txBox="1"/>
          <p:nvPr>
            <p:ph idx="1" type="subTitle"/>
          </p:nvPr>
        </p:nvSpPr>
        <p:spPr>
          <a:xfrm>
            <a:off x="2514600" y="3196650"/>
            <a:ext cx="4114800" cy="457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Genel Hatlarıyla Gameplay</a:t>
            </a:r>
            <a:endParaRPr/>
          </a:p>
        </p:txBody>
      </p:sp>
      <p:sp>
        <p:nvSpPr>
          <p:cNvPr id="267" name="Google Shape;267;p43"/>
          <p:cNvSpPr txBox="1"/>
          <p:nvPr>
            <p:ph idx="2" type="title"/>
          </p:nvPr>
        </p:nvSpPr>
        <p:spPr>
          <a:xfrm>
            <a:off x="3428950" y="901850"/>
            <a:ext cx="2286000" cy="1463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1" name="Shape 271"/>
        <p:cNvGrpSpPr/>
        <p:nvPr/>
      </p:nvGrpSpPr>
      <p:grpSpPr>
        <a:xfrm>
          <a:off x="0" y="0"/>
          <a:ext cx="0" cy="0"/>
          <a:chOff x="0" y="0"/>
          <a:chExt cx="0" cy="0"/>
        </a:xfrm>
      </p:grpSpPr>
      <p:sp>
        <p:nvSpPr>
          <p:cNvPr id="272" name="Google Shape;272;p44"/>
          <p:cNvSpPr txBox="1"/>
          <p:nvPr>
            <p:ph type="title"/>
          </p:nvPr>
        </p:nvSpPr>
        <p:spPr>
          <a:xfrm>
            <a:off x="720000" y="425525"/>
            <a:ext cx="3852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02 Mekanikler ve Oynanış</a:t>
            </a:r>
            <a:endParaRPr/>
          </a:p>
        </p:txBody>
      </p:sp>
      <p:sp>
        <p:nvSpPr>
          <p:cNvPr id="273" name="Google Shape;273;p44"/>
          <p:cNvSpPr txBox="1"/>
          <p:nvPr>
            <p:ph idx="1" type="body"/>
          </p:nvPr>
        </p:nvSpPr>
        <p:spPr>
          <a:xfrm>
            <a:off x="720000" y="1716425"/>
            <a:ext cx="3291900" cy="2701800"/>
          </a:xfrm>
          <a:prstGeom prst="rect">
            <a:avLst/>
          </a:prstGeom>
        </p:spPr>
        <p:txBody>
          <a:bodyPr anchorCtr="0" anchor="t" bIns="0" lIns="0" spcFirstLastPara="1" rIns="0" wrap="square" tIns="0">
            <a:noAutofit/>
          </a:bodyPr>
          <a:lstStyle/>
          <a:p>
            <a:pPr indent="-279400" lvl="0" marL="457200" rtl="0" algn="l">
              <a:spcBef>
                <a:spcPts val="0"/>
              </a:spcBef>
              <a:spcAft>
                <a:spcPts val="0"/>
              </a:spcAft>
              <a:buSzPts val="800"/>
              <a:buChar char="●"/>
            </a:pPr>
            <a:r>
              <a:rPr lang="en"/>
              <a:t>ETIAOS iki temel öğeden oluşmaktadır. Bunlar;</a:t>
            </a:r>
            <a:endParaRPr/>
          </a:p>
          <a:p>
            <a:pPr indent="-279400" lvl="1" marL="914400" rtl="0" algn="l">
              <a:spcBef>
                <a:spcPts val="0"/>
              </a:spcBef>
              <a:spcAft>
                <a:spcPts val="0"/>
              </a:spcAft>
              <a:buSzPts val="800"/>
              <a:buChar char="○"/>
            </a:pPr>
            <a:r>
              <a:rPr lang="en"/>
              <a:t>Hikaye ve yan görevler</a:t>
            </a:r>
            <a:endParaRPr/>
          </a:p>
          <a:p>
            <a:pPr indent="-279400" lvl="1" marL="914400" rtl="0" algn="l">
              <a:spcBef>
                <a:spcPts val="0"/>
              </a:spcBef>
              <a:spcAft>
                <a:spcPts val="0"/>
              </a:spcAft>
              <a:buSzPts val="800"/>
              <a:buChar char="○"/>
            </a:pPr>
            <a:r>
              <a:rPr lang="en"/>
              <a:t>Mini-oyunlar şeklinde ayrılabilir.</a:t>
            </a:r>
            <a:endParaRPr/>
          </a:p>
          <a:p>
            <a:pPr indent="-279400" lvl="0" marL="457200" rtl="0" algn="l">
              <a:spcBef>
                <a:spcPts val="0"/>
              </a:spcBef>
              <a:spcAft>
                <a:spcPts val="0"/>
              </a:spcAft>
              <a:buSzPts val="800"/>
              <a:buChar char="●"/>
            </a:pPr>
            <a:r>
              <a:rPr lang="en"/>
              <a:t>Bu iki öğenin de birbirini tamamlamasıyla oynanış bir bütünlük kazanmakta, karakterin bir tarafta kazandığı gelişim diğer tarafa da etki ederek süreklilik oluşturmaktadır.</a:t>
            </a:r>
            <a:endParaRPr/>
          </a:p>
          <a:p>
            <a:pPr indent="0" lvl="0" marL="457200" rtl="0" algn="l">
              <a:spcBef>
                <a:spcPts val="0"/>
              </a:spcBef>
              <a:spcAft>
                <a:spcPts val="0"/>
              </a:spcAft>
              <a:buNone/>
            </a:pPr>
            <a:r>
              <a:t/>
            </a:r>
            <a:endParaRPr/>
          </a:p>
          <a:p>
            <a:pPr indent="0" lvl="0" marL="0" rtl="0" algn="l">
              <a:spcBef>
                <a:spcPts val="0"/>
              </a:spcBef>
              <a:spcAft>
                <a:spcPts val="0"/>
              </a:spcAft>
              <a:buClr>
                <a:srgbClr val="273D40"/>
              </a:buClr>
              <a:buSzPts val="600"/>
              <a:buFont typeface="Arial"/>
              <a:buNone/>
            </a:pPr>
            <a:r>
              <a:t/>
            </a:r>
            <a:endParaRPr>
              <a:solidFill>
                <a:schemeClr val="dk1"/>
              </a:solidFill>
            </a:endParaRPr>
          </a:p>
        </p:txBody>
      </p:sp>
      <p:pic>
        <p:nvPicPr>
          <p:cNvPr id="274" name="Google Shape;274;p44"/>
          <p:cNvPicPr preferRelativeResize="0"/>
          <p:nvPr/>
        </p:nvPicPr>
        <p:blipFill>
          <a:blip r:embed="rId4">
            <a:alphaModFix/>
          </a:blip>
          <a:stretch>
            <a:fillRect/>
          </a:stretch>
        </p:blipFill>
        <p:spPr>
          <a:xfrm>
            <a:off x="4094825" y="1178000"/>
            <a:ext cx="4604874" cy="2787499"/>
          </a:xfrm>
          <a:prstGeom prst="rect">
            <a:avLst/>
          </a:prstGeom>
          <a:noFill/>
          <a:ln cap="flat" cmpd="sng" w="28575">
            <a:solidFill>
              <a:schemeClr val="lt2"/>
            </a:solidFill>
            <a:prstDash val="solid"/>
            <a:round/>
            <a:headEnd len="sm" w="sm" type="none"/>
            <a:tailEnd len="sm" w="sm" type="none"/>
          </a:ln>
          <a:effectLst>
            <a:outerShdw rotWithShape="0" algn="bl" dir="2220000" dist="47625">
              <a:schemeClr val="lt2"/>
            </a:outerShdw>
          </a:effectLst>
        </p:spPr>
      </p:pic>
    </p:spTree>
  </p:cSld>
  <p:clrMapOvr>
    <a:masterClrMapping/>
  </p:clrMapOvr>
</p:sld>
</file>

<file path=ppt/theme/theme1.xml><?xml version="1.0" encoding="utf-8"?>
<a:theme xmlns:a="http://schemas.openxmlformats.org/drawingml/2006/main" xmlns:r="http://schemas.openxmlformats.org/officeDocument/2006/relationships" name="Back to the 80s for Marketing by Slidesgo">
  <a:themeElements>
    <a:clrScheme name="Simple Light">
      <a:dk1>
        <a:srgbClr val="391A5C"/>
      </a:dk1>
      <a:lt1>
        <a:srgbClr val="F8F7FA"/>
      </a:lt1>
      <a:dk2>
        <a:srgbClr val="F095B6"/>
      </a:dk2>
      <a:lt2>
        <a:srgbClr val="F31284"/>
      </a:lt2>
      <a:accent1>
        <a:srgbClr val="FFFFFF"/>
      </a:accent1>
      <a:accent2>
        <a:srgbClr val="FFFFFF"/>
      </a:accent2>
      <a:accent3>
        <a:srgbClr val="FFFFFF"/>
      </a:accent3>
      <a:accent4>
        <a:srgbClr val="FFFFFF"/>
      </a:accent4>
      <a:accent5>
        <a:srgbClr val="FFFFFF"/>
      </a:accent5>
      <a:accent6>
        <a:srgbClr val="FFFFFF"/>
      </a:accent6>
      <a:hlink>
        <a:srgbClr val="49207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